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1" r:id="rId5"/>
    <p:sldId id="274" r:id="rId6"/>
    <p:sldId id="262" r:id="rId7"/>
    <p:sldId id="263" r:id="rId8"/>
    <p:sldId id="264" r:id="rId9"/>
    <p:sldId id="265" r:id="rId10"/>
    <p:sldId id="266" r:id="rId11"/>
    <p:sldId id="267" r:id="rId12"/>
    <p:sldId id="269" r:id="rId13"/>
    <p:sldId id="268" r:id="rId14"/>
    <p:sldId id="272" r:id="rId15"/>
    <p:sldId id="270" r:id="rId16"/>
    <p:sldId id="271"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37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24.png"/><Relationship Id="rId4" Type="http://schemas.openxmlformats.org/officeDocument/2006/relationships/image" Target="../media/image3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24.png"/><Relationship Id="rId4"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A19432-B8DD-4EAD-B896-060FAD393FC7}"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AD699938-9B96-4CEB-84EC-24E3F7FE0C17}">
      <dgm:prSet/>
      <dgm:spPr/>
      <dgm:t>
        <a:bodyPr/>
        <a:lstStyle/>
        <a:p>
          <a:r>
            <a:rPr lang="en-US"/>
            <a:t>Moodle is a free and open-source learning management system written in PHP and distributed under the GNU General Public License. MOODLE is used for blended learning, distance education, flipped classroom and other online learning projects in schools, universities, workplaces and other sectors.</a:t>
          </a:r>
        </a:p>
      </dgm:t>
    </dgm:pt>
    <dgm:pt modelId="{DC84932A-C89F-4D60-8D6A-A4BAE6F286F0}" type="parTrans" cxnId="{869F07D3-B33B-4D3E-8201-43CC63018CC6}">
      <dgm:prSet/>
      <dgm:spPr/>
      <dgm:t>
        <a:bodyPr/>
        <a:lstStyle/>
        <a:p>
          <a:endParaRPr lang="en-US"/>
        </a:p>
      </dgm:t>
    </dgm:pt>
    <dgm:pt modelId="{287C85B0-6422-4072-90FA-BDD27D375DEE}" type="sibTrans" cxnId="{869F07D3-B33B-4D3E-8201-43CC63018CC6}">
      <dgm:prSet/>
      <dgm:spPr/>
      <dgm:t>
        <a:bodyPr/>
        <a:lstStyle/>
        <a:p>
          <a:endParaRPr lang="en-US"/>
        </a:p>
      </dgm:t>
    </dgm:pt>
    <dgm:pt modelId="{78CEE491-0A2B-426F-9BCE-1AE818FD39A9}">
      <dgm:prSet/>
      <dgm:spPr/>
      <dgm:t>
        <a:bodyPr/>
        <a:lstStyle/>
        <a:p>
          <a:r>
            <a:rPr lang="en-US"/>
            <a:t>Put simply, Moodle is a Learning Management System (LMS) used to manage, deliver and measure training and learning online. Moodle is perhaps the most well-known LMS platform of its kind and is certainly widely used.</a:t>
          </a:r>
        </a:p>
      </dgm:t>
    </dgm:pt>
    <dgm:pt modelId="{EF1991E9-5510-4D60-B143-538A6E65108B}" type="parTrans" cxnId="{2F61AC5F-049C-476A-BFFD-2BE650B260D3}">
      <dgm:prSet/>
      <dgm:spPr/>
      <dgm:t>
        <a:bodyPr/>
        <a:lstStyle/>
        <a:p>
          <a:endParaRPr lang="en-US"/>
        </a:p>
      </dgm:t>
    </dgm:pt>
    <dgm:pt modelId="{3E86EF96-6B22-4D5C-BF8A-09824EA72B39}" type="sibTrans" cxnId="{2F61AC5F-049C-476A-BFFD-2BE650B260D3}">
      <dgm:prSet/>
      <dgm:spPr/>
      <dgm:t>
        <a:bodyPr/>
        <a:lstStyle/>
        <a:p>
          <a:endParaRPr lang="en-US"/>
        </a:p>
      </dgm:t>
    </dgm:pt>
    <dgm:pt modelId="{1D20AD28-64B6-46A4-AD20-E7833C55051A}" type="pres">
      <dgm:prSet presAssocID="{D4A19432-B8DD-4EAD-B896-060FAD393FC7}" presName="hierChild1" presStyleCnt="0">
        <dgm:presLayoutVars>
          <dgm:chPref val="1"/>
          <dgm:dir/>
          <dgm:animOne val="branch"/>
          <dgm:animLvl val="lvl"/>
          <dgm:resizeHandles/>
        </dgm:presLayoutVars>
      </dgm:prSet>
      <dgm:spPr/>
    </dgm:pt>
    <dgm:pt modelId="{06AA262F-3C3B-4D7A-B132-BEEFCD7878FF}" type="pres">
      <dgm:prSet presAssocID="{AD699938-9B96-4CEB-84EC-24E3F7FE0C17}" presName="hierRoot1" presStyleCnt="0"/>
      <dgm:spPr/>
    </dgm:pt>
    <dgm:pt modelId="{9C068B43-5BF0-4194-AC0C-144F0992C1C5}" type="pres">
      <dgm:prSet presAssocID="{AD699938-9B96-4CEB-84EC-24E3F7FE0C17}" presName="composite" presStyleCnt="0"/>
      <dgm:spPr/>
    </dgm:pt>
    <dgm:pt modelId="{AEB23291-0A85-4F5A-AF24-B24F5FBEDC17}" type="pres">
      <dgm:prSet presAssocID="{AD699938-9B96-4CEB-84EC-24E3F7FE0C17}" presName="background" presStyleLbl="node0" presStyleIdx="0" presStyleCnt="2"/>
      <dgm:spPr/>
    </dgm:pt>
    <dgm:pt modelId="{11CC14E0-69BE-43CD-817D-D162DF3E9AC6}" type="pres">
      <dgm:prSet presAssocID="{AD699938-9B96-4CEB-84EC-24E3F7FE0C17}" presName="text" presStyleLbl="fgAcc0" presStyleIdx="0" presStyleCnt="2">
        <dgm:presLayoutVars>
          <dgm:chPref val="3"/>
        </dgm:presLayoutVars>
      </dgm:prSet>
      <dgm:spPr/>
    </dgm:pt>
    <dgm:pt modelId="{04E2C5D8-823B-4214-9E89-55693273D48E}" type="pres">
      <dgm:prSet presAssocID="{AD699938-9B96-4CEB-84EC-24E3F7FE0C17}" presName="hierChild2" presStyleCnt="0"/>
      <dgm:spPr/>
    </dgm:pt>
    <dgm:pt modelId="{31BA6B0C-91D0-4BDB-83E2-2AD7B742662E}" type="pres">
      <dgm:prSet presAssocID="{78CEE491-0A2B-426F-9BCE-1AE818FD39A9}" presName="hierRoot1" presStyleCnt="0"/>
      <dgm:spPr/>
    </dgm:pt>
    <dgm:pt modelId="{FF4963E6-9F9E-4140-B4AF-70FF5CA49382}" type="pres">
      <dgm:prSet presAssocID="{78CEE491-0A2B-426F-9BCE-1AE818FD39A9}" presName="composite" presStyleCnt="0"/>
      <dgm:spPr/>
    </dgm:pt>
    <dgm:pt modelId="{75882A6C-46E4-4AB6-8F23-A39869A3C8F7}" type="pres">
      <dgm:prSet presAssocID="{78CEE491-0A2B-426F-9BCE-1AE818FD39A9}" presName="background" presStyleLbl="node0" presStyleIdx="1" presStyleCnt="2"/>
      <dgm:spPr/>
    </dgm:pt>
    <dgm:pt modelId="{0C7B3A2C-51E9-495D-9622-3429712EFC7E}" type="pres">
      <dgm:prSet presAssocID="{78CEE491-0A2B-426F-9BCE-1AE818FD39A9}" presName="text" presStyleLbl="fgAcc0" presStyleIdx="1" presStyleCnt="2">
        <dgm:presLayoutVars>
          <dgm:chPref val="3"/>
        </dgm:presLayoutVars>
      </dgm:prSet>
      <dgm:spPr/>
    </dgm:pt>
    <dgm:pt modelId="{DC042F19-7974-40BB-B5A4-1D0F548FDCEF}" type="pres">
      <dgm:prSet presAssocID="{78CEE491-0A2B-426F-9BCE-1AE818FD39A9}" presName="hierChild2" presStyleCnt="0"/>
      <dgm:spPr/>
    </dgm:pt>
  </dgm:ptLst>
  <dgm:cxnLst>
    <dgm:cxn modelId="{90DC2C25-A4B5-470F-B503-F015EF066F60}" type="presOf" srcId="{AD699938-9B96-4CEB-84EC-24E3F7FE0C17}" destId="{11CC14E0-69BE-43CD-817D-D162DF3E9AC6}" srcOrd="0" destOrd="0" presId="urn:microsoft.com/office/officeart/2005/8/layout/hierarchy1"/>
    <dgm:cxn modelId="{2F61AC5F-049C-476A-BFFD-2BE650B260D3}" srcId="{D4A19432-B8DD-4EAD-B896-060FAD393FC7}" destId="{78CEE491-0A2B-426F-9BCE-1AE818FD39A9}" srcOrd="1" destOrd="0" parTransId="{EF1991E9-5510-4D60-B143-538A6E65108B}" sibTransId="{3E86EF96-6B22-4D5C-BF8A-09824EA72B39}"/>
    <dgm:cxn modelId="{BCA887B2-0CDD-415C-9376-EC13214C0B00}" type="presOf" srcId="{D4A19432-B8DD-4EAD-B896-060FAD393FC7}" destId="{1D20AD28-64B6-46A4-AD20-E7833C55051A}" srcOrd="0" destOrd="0" presId="urn:microsoft.com/office/officeart/2005/8/layout/hierarchy1"/>
    <dgm:cxn modelId="{EFD345BC-E8C8-487C-8D52-497222CF1E6B}" type="presOf" srcId="{78CEE491-0A2B-426F-9BCE-1AE818FD39A9}" destId="{0C7B3A2C-51E9-495D-9622-3429712EFC7E}" srcOrd="0" destOrd="0" presId="urn:microsoft.com/office/officeart/2005/8/layout/hierarchy1"/>
    <dgm:cxn modelId="{869F07D3-B33B-4D3E-8201-43CC63018CC6}" srcId="{D4A19432-B8DD-4EAD-B896-060FAD393FC7}" destId="{AD699938-9B96-4CEB-84EC-24E3F7FE0C17}" srcOrd="0" destOrd="0" parTransId="{DC84932A-C89F-4D60-8D6A-A4BAE6F286F0}" sibTransId="{287C85B0-6422-4072-90FA-BDD27D375DEE}"/>
    <dgm:cxn modelId="{BA10C9C0-1D46-47CC-8A00-CF2265229789}" type="presParOf" srcId="{1D20AD28-64B6-46A4-AD20-E7833C55051A}" destId="{06AA262F-3C3B-4D7A-B132-BEEFCD7878FF}" srcOrd="0" destOrd="0" presId="urn:microsoft.com/office/officeart/2005/8/layout/hierarchy1"/>
    <dgm:cxn modelId="{A4C36772-4919-4BB4-B823-815600474E21}" type="presParOf" srcId="{06AA262F-3C3B-4D7A-B132-BEEFCD7878FF}" destId="{9C068B43-5BF0-4194-AC0C-144F0992C1C5}" srcOrd="0" destOrd="0" presId="urn:microsoft.com/office/officeart/2005/8/layout/hierarchy1"/>
    <dgm:cxn modelId="{A837B20B-C2D9-464A-865E-CA6B51B28E40}" type="presParOf" srcId="{9C068B43-5BF0-4194-AC0C-144F0992C1C5}" destId="{AEB23291-0A85-4F5A-AF24-B24F5FBEDC17}" srcOrd="0" destOrd="0" presId="urn:microsoft.com/office/officeart/2005/8/layout/hierarchy1"/>
    <dgm:cxn modelId="{86398543-49EC-4CF4-828E-7E9BEDD84EE0}" type="presParOf" srcId="{9C068B43-5BF0-4194-AC0C-144F0992C1C5}" destId="{11CC14E0-69BE-43CD-817D-D162DF3E9AC6}" srcOrd="1" destOrd="0" presId="urn:microsoft.com/office/officeart/2005/8/layout/hierarchy1"/>
    <dgm:cxn modelId="{EFB51F8B-823E-4DB8-889F-0CCFDCD8A0EA}" type="presParOf" srcId="{06AA262F-3C3B-4D7A-B132-BEEFCD7878FF}" destId="{04E2C5D8-823B-4214-9E89-55693273D48E}" srcOrd="1" destOrd="0" presId="urn:microsoft.com/office/officeart/2005/8/layout/hierarchy1"/>
    <dgm:cxn modelId="{E8864E27-F057-49C9-9D0F-464F4D0CB4DD}" type="presParOf" srcId="{1D20AD28-64B6-46A4-AD20-E7833C55051A}" destId="{31BA6B0C-91D0-4BDB-83E2-2AD7B742662E}" srcOrd="1" destOrd="0" presId="urn:microsoft.com/office/officeart/2005/8/layout/hierarchy1"/>
    <dgm:cxn modelId="{9715CA15-C921-4EF2-91AE-9E08C287E287}" type="presParOf" srcId="{31BA6B0C-91D0-4BDB-83E2-2AD7B742662E}" destId="{FF4963E6-9F9E-4140-B4AF-70FF5CA49382}" srcOrd="0" destOrd="0" presId="urn:microsoft.com/office/officeart/2005/8/layout/hierarchy1"/>
    <dgm:cxn modelId="{3FC50B60-6417-4326-9FAB-5DE375E48695}" type="presParOf" srcId="{FF4963E6-9F9E-4140-B4AF-70FF5CA49382}" destId="{75882A6C-46E4-4AB6-8F23-A39869A3C8F7}" srcOrd="0" destOrd="0" presId="urn:microsoft.com/office/officeart/2005/8/layout/hierarchy1"/>
    <dgm:cxn modelId="{7E2AE360-09B9-4EA0-91B1-AB2A3FA64A6A}" type="presParOf" srcId="{FF4963E6-9F9E-4140-B4AF-70FF5CA49382}" destId="{0C7B3A2C-51E9-495D-9622-3429712EFC7E}" srcOrd="1" destOrd="0" presId="urn:microsoft.com/office/officeart/2005/8/layout/hierarchy1"/>
    <dgm:cxn modelId="{EAE46361-AEE2-49E5-AE7B-5880271FF827}" type="presParOf" srcId="{31BA6B0C-91D0-4BDB-83E2-2AD7B742662E}" destId="{DC042F19-7974-40BB-B5A4-1D0F548FDCE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870997-1E9F-4F56-BF47-0357FD748E4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9EE3BCA-87BC-4667-A93E-2AF0CF5538C0}">
      <dgm:prSet/>
      <dgm:spPr/>
      <dgm:t>
        <a:bodyPr/>
        <a:lstStyle/>
        <a:p>
          <a:r>
            <a:rPr lang="en-US"/>
            <a:t>No internet connection</a:t>
          </a:r>
        </a:p>
      </dgm:t>
    </dgm:pt>
    <dgm:pt modelId="{B02C7D3B-E083-4082-B2A2-5423798C2D1E}" type="parTrans" cxnId="{2184F82A-5AA0-4282-A12C-EB888B58FA18}">
      <dgm:prSet/>
      <dgm:spPr/>
      <dgm:t>
        <a:bodyPr/>
        <a:lstStyle/>
        <a:p>
          <a:endParaRPr lang="en-US"/>
        </a:p>
      </dgm:t>
    </dgm:pt>
    <dgm:pt modelId="{8B4CC7AF-6A21-4F97-BE37-B514561DF922}" type="sibTrans" cxnId="{2184F82A-5AA0-4282-A12C-EB888B58FA18}">
      <dgm:prSet/>
      <dgm:spPr/>
      <dgm:t>
        <a:bodyPr/>
        <a:lstStyle/>
        <a:p>
          <a:endParaRPr lang="en-US"/>
        </a:p>
      </dgm:t>
    </dgm:pt>
    <dgm:pt modelId="{6A2EF954-1C62-4F03-ADB4-52A1AE5BFFA6}">
      <dgm:prSet/>
      <dgm:spPr/>
      <dgm:t>
        <a:bodyPr/>
        <a:lstStyle/>
        <a:p>
          <a:r>
            <a:rPr lang="en-US"/>
            <a:t>Work offline</a:t>
          </a:r>
        </a:p>
      </dgm:t>
    </dgm:pt>
    <dgm:pt modelId="{ED49735E-7526-4969-85C7-A99D5C55067D}" type="parTrans" cxnId="{966711BC-ED54-4DFB-9289-0B1E3E72299B}">
      <dgm:prSet/>
      <dgm:spPr/>
      <dgm:t>
        <a:bodyPr/>
        <a:lstStyle/>
        <a:p>
          <a:endParaRPr lang="en-US"/>
        </a:p>
      </dgm:t>
    </dgm:pt>
    <dgm:pt modelId="{D7A2FEAF-1E7B-40FA-ADAE-BACB4FEB3ED7}" type="sibTrans" cxnId="{966711BC-ED54-4DFB-9289-0B1E3E72299B}">
      <dgm:prSet/>
      <dgm:spPr/>
      <dgm:t>
        <a:bodyPr/>
        <a:lstStyle/>
        <a:p>
          <a:endParaRPr lang="en-US"/>
        </a:p>
      </dgm:t>
    </dgm:pt>
    <dgm:pt modelId="{AB389475-3B07-4058-9379-4441F9A9E04F}">
      <dgm:prSet/>
      <dgm:spPr/>
      <dgm:t>
        <a:bodyPr/>
        <a:lstStyle/>
        <a:p>
          <a:r>
            <a:rPr lang="en-US"/>
            <a:t>Download course content</a:t>
          </a:r>
        </a:p>
      </dgm:t>
    </dgm:pt>
    <dgm:pt modelId="{1F27ED3D-3CF5-41CB-A8D2-4FEC457E56EB}" type="parTrans" cxnId="{C38B63F8-96FC-41E9-B020-F2FA3DC75380}">
      <dgm:prSet/>
      <dgm:spPr/>
      <dgm:t>
        <a:bodyPr/>
        <a:lstStyle/>
        <a:p>
          <a:endParaRPr lang="en-US"/>
        </a:p>
      </dgm:t>
    </dgm:pt>
    <dgm:pt modelId="{31ED3F75-1367-42E8-A75E-94206A0717B0}" type="sibTrans" cxnId="{C38B63F8-96FC-41E9-B020-F2FA3DC75380}">
      <dgm:prSet/>
      <dgm:spPr/>
      <dgm:t>
        <a:bodyPr/>
        <a:lstStyle/>
        <a:p>
          <a:endParaRPr lang="en-US"/>
        </a:p>
      </dgm:t>
    </dgm:pt>
    <dgm:pt modelId="{024F2D0D-7627-4207-A183-244B37CA23A1}">
      <dgm:prSet/>
      <dgm:spPr/>
      <dgm:t>
        <a:bodyPr/>
        <a:lstStyle/>
        <a:p>
          <a:r>
            <a:rPr lang="en-US"/>
            <a:t>View course activities offline and submit work to Moodle.</a:t>
          </a:r>
        </a:p>
      </dgm:t>
    </dgm:pt>
    <dgm:pt modelId="{188536E8-887A-4E75-B1FC-09DEA2B9275E}" type="parTrans" cxnId="{E9F378CB-C1F5-4E12-99F3-D4008A8151C0}">
      <dgm:prSet/>
      <dgm:spPr/>
      <dgm:t>
        <a:bodyPr/>
        <a:lstStyle/>
        <a:p>
          <a:endParaRPr lang="en-US"/>
        </a:p>
      </dgm:t>
    </dgm:pt>
    <dgm:pt modelId="{75725CDB-FE10-4853-AD5D-12D067C8B0A5}" type="sibTrans" cxnId="{E9F378CB-C1F5-4E12-99F3-D4008A8151C0}">
      <dgm:prSet/>
      <dgm:spPr/>
      <dgm:t>
        <a:bodyPr/>
        <a:lstStyle/>
        <a:p>
          <a:endParaRPr lang="en-US"/>
        </a:p>
      </dgm:t>
    </dgm:pt>
    <dgm:pt modelId="{DD1D79AC-674E-4707-9E82-8CA5002626C5}" type="pres">
      <dgm:prSet presAssocID="{4A870997-1E9F-4F56-BF47-0357FD748E42}" presName="root" presStyleCnt="0">
        <dgm:presLayoutVars>
          <dgm:dir/>
          <dgm:resizeHandles val="exact"/>
        </dgm:presLayoutVars>
      </dgm:prSet>
      <dgm:spPr/>
    </dgm:pt>
    <dgm:pt modelId="{0CF1659D-6F0C-49EE-85BE-49C87D73E1AA}" type="pres">
      <dgm:prSet presAssocID="{89EE3BCA-87BC-4667-A93E-2AF0CF5538C0}" presName="compNode" presStyleCnt="0"/>
      <dgm:spPr/>
    </dgm:pt>
    <dgm:pt modelId="{A1F81C23-A3EB-4F65-84EC-461E4EBCB196}" type="pres">
      <dgm:prSet presAssocID="{89EE3BCA-87BC-4667-A93E-2AF0CF5538C0}" presName="bgRect" presStyleLbl="bgShp" presStyleIdx="0" presStyleCnt="4"/>
      <dgm:spPr/>
    </dgm:pt>
    <dgm:pt modelId="{07CBE2BD-31F0-4BE8-9B20-86E5616DAA5B}" type="pres">
      <dgm:prSet presAssocID="{89EE3BCA-87BC-4667-A93E-2AF0CF5538C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puter"/>
        </a:ext>
      </dgm:extLst>
    </dgm:pt>
    <dgm:pt modelId="{35B1D79D-E902-4CA7-96BB-0341E7D03ABD}" type="pres">
      <dgm:prSet presAssocID="{89EE3BCA-87BC-4667-A93E-2AF0CF5538C0}" presName="spaceRect" presStyleCnt="0"/>
      <dgm:spPr/>
    </dgm:pt>
    <dgm:pt modelId="{734FED04-70A1-476F-8FFD-2151E6052479}" type="pres">
      <dgm:prSet presAssocID="{89EE3BCA-87BC-4667-A93E-2AF0CF5538C0}" presName="parTx" presStyleLbl="revTx" presStyleIdx="0" presStyleCnt="4">
        <dgm:presLayoutVars>
          <dgm:chMax val="0"/>
          <dgm:chPref val="0"/>
        </dgm:presLayoutVars>
      </dgm:prSet>
      <dgm:spPr/>
    </dgm:pt>
    <dgm:pt modelId="{F34CE5B0-5319-4F99-B51C-94A6EA8C8413}" type="pres">
      <dgm:prSet presAssocID="{8B4CC7AF-6A21-4F97-BE37-B514561DF922}" presName="sibTrans" presStyleCnt="0"/>
      <dgm:spPr/>
    </dgm:pt>
    <dgm:pt modelId="{E7D4A6F2-1CDB-406A-ADF1-761B3673EDD9}" type="pres">
      <dgm:prSet presAssocID="{6A2EF954-1C62-4F03-ADB4-52A1AE5BFFA6}" presName="compNode" presStyleCnt="0"/>
      <dgm:spPr/>
    </dgm:pt>
    <dgm:pt modelId="{FD03E413-D72D-4B99-A41B-8C9398C56993}" type="pres">
      <dgm:prSet presAssocID="{6A2EF954-1C62-4F03-ADB4-52A1AE5BFFA6}" presName="bgRect" presStyleLbl="bgShp" presStyleIdx="1" presStyleCnt="4"/>
      <dgm:spPr/>
    </dgm:pt>
    <dgm:pt modelId="{663465C3-C935-4A32-98F2-55317E093EE9}" type="pres">
      <dgm:prSet presAssocID="{6A2EF954-1C62-4F03-ADB4-52A1AE5BFFA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aptop"/>
        </a:ext>
      </dgm:extLst>
    </dgm:pt>
    <dgm:pt modelId="{CAA479BD-438F-4D74-A586-18AF2CD6E4E8}" type="pres">
      <dgm:prSet presAssocID="{6A2EF954-1C62-4F03-ADB4-52A1AE5BFFA6}" presName="spaceRect" presStyleCnt="0"/>
      <dgm:spPr/>
    </dgm:pt>
    <dgm:pt modelId="{1C21F097-E406-4088-8FA4-3C977851D076}" type="pres">
      <dgm:prSet presAssocID="{6A2EF954-1C62-4F03-ADB4-52A1AE5BFFA6}" presName="parTx" presStyleLbl="revTx" presStyleIdx="1" presStyleCnt="4">
        <dgm:presLayoutVars>
          <dgm:chMax val="0"/>
          <dgm:chPref val="0"/>
        </dgm:presLayoutVars>
      </dgm:prSet>
      <dgm:spPr/>
    </dgm:pt>
    <dgm:pt modelId="{2CB1C858-2CB3-4451-8024-57BB3540F019}" type="pres">
      <dgm:prSet presAssocID="{D7A2FEAF-1E7B-40FA-ADAE-BACB4FEB3ED7}" presName="sibTrans" presStyleCnt="0"/>
      <dgm:spPr/>
    </dgm:pt>
    <dgm:pt modelId="{C8A9B07B-2FC7-4F8B-86CF-29D5F5136922}" type="pres">
      <dgm:prSet presAssocID="{AB389475-3B07-4058-9379-4441F9A9E04F}" presName="compNode" presStyleCnt="0"/>
      <dgm:spPr/>
    </dgm:pt>
    <dgm:pt modelId="{A8452DFC-C9F5-445A-9030-C71EBD183DE4}" type="pres">
      <dgm:prSet presAssocID="{AB389475-3B07-4058-9379-4441F9A9E04F}" presName="bgRect" presStyleLbl="bgShp" presStyleIdx="2" presStyleCnt="4"/>
      <dgm:spPr/>
    </dgm:pt>
    <dgm:pt modelId="{E0774786-8206-427B-8EF8-7DE14863447E}" type="pres">
      <dgm:prSet presAssocID="{AB389475-3B07-4058-9379-4441F9A9E04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wnload"/>
        </a:ext>
      </dgm:extLst>
    </dgm:pt>
    <dgm:pt modelId="{F61F5A11-BA68-40C1-9A02-264B5F139282}" type="pres">
      <dgm:prSet presAssocID="{AB389475-3B07-4058-9379-4441F9A9E04F}" presName="spaceRect" presStyleCnt="0"/>
      <dgm:spPr/>
    </dgm:pt>
    <dgm:pt modelId="{5ECC8D52-D387-454F-9A70-A224B3045D78}" type="pres">
      <dgm:prSet presAssocID="{AB389475-3B07-4058-9379-4441F9A9E04F}" presName="parTx" presStyleLbl="revTx" presStyleIdx="2" presStyleCnt="4">
        <dgm:presLayoutVars>
          <dgm:chMax val="0"/>
          <dgm:chPref val="0"/>
        </dgm:presLayoutVars>
      </dgm:prSet>
      <dgm:spPr/>
    </dgm:pt>
    <dgm:pt modelId="{B8C4B52C-26EF-4FFB-8514-9FFDE0D08406}" type="pres">
      <dgm:prSet presAssocID="{31ED3F75-1367-42E8-A75E-94206A0717B0}" presName="sibTrans" presStyleCnt="0"/>
      <dgm:spPr/>
    </dgm:pt>
    <dgm:pt modelId="{A43A10F5-95F8-4A93-9AF2-C7FA77FE15B9}" type="pres">
      <dgm:prSet presAssocID="{024F2D0D-7627-4207-A183-244B37CA23A1}" presName="compNode" presStyleCnt="0"/>
      <dgm:spPr/>
    </dgm:pt>
    <dgm:pt modelId="{475B2EDF-9D3D-47BC-89E7-AF53C4755983}" type="pres">
      <dgm:prSet presAssocID="{024F2D0D-7627-4207-A183-244B37CA23A1}" presName="bgRect" presStyleLbl="bgShp" presStyleIdx="3" presStyleCnt="4"/>
      <dgm:spPr/>
    </dgm:pt>
    <dgm:pt modelId="{CF6319D2-DFD6-4F75-B955-CC51B89D4D1E}" type="pres">
      <dgm:prSet presAssocID="{024F2D0D-7627-4207-A183-244B37CA23A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heatre"/>
        </a:ext>
      </dgm:extLst>
    </dgm:pt>
    <dgm:pt modelId="{046CE5C0-5D90-445E-BEBE-8C3FA322F985}" type="pres">
      <dgm:prSet presAssocID="{024F2D0D-7627-4207-A183-244B37CA23A1}" presName="spaceRect" presStyleCnt="0"/>
      <dgm:spPr/>
    </dgm:pt>
    <dgm:pt modelId="{E0C051F8-11CF-4C7E-8E01-C5E70C80C013}" type="pres">
      <dgm:prSet presAssocID="{024F2D0D-7627-4207-A183-244B37CA23A1}" presName="parTx" presStyleLbl="revTx" presStyleIdx="3" presStyleCnt="4">
        <dgm:presLayoutVars>
          <dgm:chMax val="0"/>
          <dgm:chPref val="0"/>
        </dgm:presLayoutVars>
      </dgm:prSet>
      <dgm:spPr/>
    </dgm:pt>
  </dgm:ptLst>
  <dgm:cxnLst>
    <dgm:cxn modelId="{0FD00E08-2CA2-4176-9165-88658F672CED}" type="presOf" srcId="{024F2D0D-7627-4207-A183-244B37CA23A1}" destId="{E0C051F8-11CF-4C7E-8E01-C5E70C80C013}" srcOrd="0" destOrd="0" presId="urn:microsoft.com/office/officeart/2018/2/layout/IconVerticalSolidList"/>
    <dgm:cxn modelId="{76814825-6681-4CB9-AEEC-616FBA5F5FE3}" type="presOf" srcId="{AB389475-3B07-4058-9379-4441F9A9E04F}" destId="{5ECC8D52-D387-454F-9A70-A224B3045D78}" srcOrd="0" destOrd="0" presId="urn:microsoft.com/office/officeart/2018/2/layout/IconVerticalSolidList"/>
    <dgm:cxn modelId="{2184F82A-5AA0-4282-A12C-EB888B58FA18}" srcId="{4A870997-1E9F-4F56-BF47-0357FD748E42}" destId="{89EE3BCA-87BC-4667-A93E-2AF0CF5538C0}" srcOrd="0" destOrd="0" parTransId="{B02C7D3B-E083-4082-B2A2-5423798C2D1E}" sibTransId="{8B4CC7AF-6A21-4F97-BE37-B514561DF922}"/>
    <dgm:cxn modelId="{CD49AB31-C16F-4C31-9624-E009C6B169A4}" type="presOf" srcId="{89EE3BCA-87BC-4667-A93E-2AF0CF5538C0}" destId="{734FED04-70A1-476F-8FFD-2151E6052479}" srcOrd="0" destOrd="0" presId="urn:microsoft.com/office/officeart/2018/2/layout/IconVerticalSolidList"/>
    <dgm:cxn modelId="{9373596A-C062-45B3-9AFE-9AA15AC6A699}" type="presOf" srcId="{4A870997-1E9F-4F56-BF47-0357FD748E42}" destId="{DD1D79AC-674E-4707-9E82-8CA5002626C5}" srcOrd="0" destOrd="0" presId="urn:microsoft.com/office/officeart/2018/2/layout/IconVerticalSolidList"/>
    <dgm:cxn modelId="{DADF02AB-C41E-43F8-9589-A217F3908FB1}" type="presOf" srcId="{6A2EF954-1C62-4F03-ADB4-52A1AE5BFFA6}" destId="{1C21F097-E406-4088-8FA4-3C977851D076}" srcOrd="0" destOrd="0" presId="urn:microsoft.com/office/officeart/2018/2/layout/IconVerticalSolidList"/>
    <dgm:cxn modelId="{966711BC-ED54-4DFB-9289-0B1E3E72299B}" srcId="{4A870997-1E9F-4F56-BF47-0357FD748E42}" destId="{6A2EF954-1C62-4F03-ADB4-52A1AE5BFFA6}" srcOrd="1" destOrd="0" parTransId="{ED49735E-7526-4969-85C7-A99D5C55067D}" sibTransId="{D7A2FEAF-1E7B-40FA-ADAE-BACB4FEB3ED7}"/>
    <dgm:cxn modelId="{E9F378CB-C1F5-4E12-99F3-D4008A8151C0}" srcId="{4A870997-1E9F-4F56-BF47-0357FD748E42}" destId="{024F2D0D-7627-4207-A183-244B37CA23A1}" srcOrd="3" destOrd="0" parTransId="{188536E8-887A-4E75-B1FC-09DEA2B9275E}" sibTransId="{75725CDB-FE10-4853-AD5D-12D067C8B0A5}"/>
    <dgm:cxn modelId="{C38B63F8-96FC-41E9-B020-F2FA3DC75380}" srcId="{4A870997-1E9F-4F56-BF47-0357FD748E42}" destId="{AB389475-3B07-4058-9379-4441F9A9E04F}" srcOrd="2" destOrd="0" parTransId="{1F27ED3D-3CF5-41CB-A8D2-4FEC457E56EB}" sibTransId="{31ED3F75-1367-42E8-A75E-94206A0717B0}"/>
    <dgm:cxn modelId="{383C2AA4-EB3C-4E0C-B208-E776A51C947C}" type="presParOf" srcId="{DD1D79AC-674E-4707-9E82-8CA5002626C5}" destId="{0CF1659D-6F0C-49EE-85BE-49C87D73E1AA}" srcOrd="0" destOrd="0" presId="urn:microsoft.com/office/officeart/2018/2/layout/IconVerticalSolidList"/>
    <dgm:cxn modelId="{FFE720F1-BAE1-4E15-A067-2D40A0310E25}" type="presParOf" srcId="{0CF1659D-6F0C-49EE-85BE-49C87D73E1AA}" destId="{A1F81C23-A3EB-4F65-84EC-461E4EBCB196}" srcOrd="0" destOrd="0" presId="urn:microsoft.com/office/officeart/2018/2/layout/IconVerticalSolidList"/>
    <dgm:cxn modelId="{C8F36955-FC76-401B-9CC1-0CD18D1F2DEC}" type="presParOf" srcId="{0CF1659D-6F0C-49EE-85BE-49C87D73E1AA}" destId="{07CBE2BD-31F0-4BE8-9B20-86E5616DAA5B}" srcOrd="1" destOrd="0" presId="urn:microsoft.com/office/officeart/2018/2/layout/IconVerticalSolidList"/>
    <dgm:cxn modelId="{DED5202F-BA27-4015-AA98-2E06D17E2CA3}" type="presParOf" srcId="{0CF1659D-6F0C-49EE-85BE-49C87D73E1AA}" destId="{35B1D79D-E902-4CA7-96BB-0341E7D03ABD}" srcOrd="2" destOrd="0" presId="urn:microsoft.com/office/officeart/2018/2/layout/IconVerticalSolidList"/>
    <dgm:cxn modelId="{623BF14B-421E-43F4-AEFF-31C53932AC94}" type="presParOf" srcId="{0CF1659D-6F0C-49EE-85BE-49C87D73E1AA}" destId="{734FED04-70A1-476F-8FFD-2151E6052479}" srcOrd="3" destOrd="0" presId="urn:microsoft.com/office/officeart/2018/2/layout/IconVerticalSolidList"/>
    <dgm:cxn modelId="{A56B715D-89E3-4AD6-8A0C-9475D92EFA7D}" type="presParOf" srcId="{DD1D79AC-674E-4707-9E82-8CA5002626C5}" destId="{F34CE5B0-5319-4F99-B51C-94A6EA8C8413}" srcOrd="1" destOrd="0" presId="urn:microsoft.com/office/officeart/2018/2/layout/IconVerticalSolidList"/>
    <dgm:cxn modelId="{F78E2483-3E24-4430-9330-66F143972D75}" type="presParOf" srcId="{DD1D79AC-674E-4707-9E82-8CA5002626C5}" destId="{E7D4A6F2-1CDB-406A-ADF1-761B3673EDD9}" srcOrd="2" destOrd="0" presId="urn:microsoft.com/office/officeart/2018/2/layout/IconVerticalSolidList"/>
    <dgm:cxn modelId="{DEE802BE-E2B0-4BA1-AEA0-45A14EFE016D}" type="presParOf" srcId="{E7D4A6F2-1CDB-406A-ADF1-761B3673EDD9}" destId="{FD03E413-D72D-4B99-A41B-8C9398C56993}" srcOrd="0" destOrd="0" presId="urn:microsoft.com/office/officeart/2018/2/layout/IconVerticalSolidList"/>
    <dgm:cxn modelId="{3F9006C4-F75C-4FAF-8FED-B9FF37B8D837}" type="presParOf" srcId="{E7D4A6F2-1CDB-406A-ADF1-761B3673EDD9}" destId="{663465C3-C935-4A32-98F2-55317E093EE9}" srcOrd="1" destOrd="0" presId="urn:microsoft.com/office/officeart/2018/2/layout/IconVerticalSolidList"/>
    <dgm:cxn modelId="{223BECC3-FB0D-42B3-AAFA-32AA9D8910D1}" type="presParOf" srcId="{E7D4A6F2-1CDB-406A-ADF1-761B3673EDD9}" destId="{CAA479BD-438F-4D74-A586-18AF2CD6E4E8}" srcOrd="2" destOrd="0" presId="urn:microsoft.com/office/officeart/2018/2/layout/IconVerticalSolidList"/>
    <dgm:cxn modelId="{007C2221-6223-4DA3-8164-FD2B8B14AA6D}" type="presParOf" srcId="{E7D4A6F2-1CDB-406A-ADF1-761B3673EDD9}" destId="{1C21F097-E406-4088-8FA4-3C977851D076}" srcOrd="3" destOrd="0" presId="urn:microsoft.com/office/officeart/2018/2/layout/IconVerticalSolidList"/>
    <dgm:cxn modelId="{8918E014-4B7D-416B-BF9C-599500E8F462}" type="presParOf" srcId="{DD1D79AC-674E-4707-9E82-8CA5002626C5}" destId="{2CB1C858-2CB3-4451-8024-57BB3540F019}" srcOrd="3" destOrd="0" presId="urn:microsoft.com/office/officeart/2018/2/layout/IconVerticalSolidList"/>
    <dgm:cxn modelId="{0E32FC79-D0E1-4685-884E-31191CFAD36B}" type="presParOf" srcId="{DD1D79AC-674E-4707-9E82-8CA5002626C5}" destId="{C8A9B07B-2FC7-4F8B-86CF-29D5F5136922}" srcOrd="4" destOrd="0" presId="urn:microsoft.com/office/officeart/2018/2/layout/IconVerticalSolidList"/>
    <dgm:cxn modelId="{13C08FF2-16D9-4952-B1AF-4F3F445493A9}" type="presParOf" srcId="{C8A9B07B-2FC7-4F8B-86CF-29D5F5136922}" destId="{A8452DFC-C9F5-445A-9030-C71EBD183DE4}" srcOrd="0" destOrd="0" presId="urn:microsoft.com/office/officeart/2018/2/layout/IconVerticalSolidList"/>
    <dgm:cxn modelId="{95B742DC-6BE0-4BF6-8CFE-B6DCEE1B10F0}" type="presParOf" srcId="{C8A9B07B-2FC7-4F8B-86CF-29D5F5136922}" destId="{E0774786-8206-427B-8EF8-7DE14863447E}" srcOrd="1" destOrd="0" presId="urn:microsoft.com/office/officeart/2018/2/layout/IconVerticalSolidList"/>
    <dgm:cxn modelId="{63F391EF-DE6A-42BE-BF33-839E499A1E97}" type="presParOf" srcId="{C8A9B07B-2FC7-4F8B-86CF-29D5F5136922}" destId="{F61F5A11-BA68-40C1-9A02-264B5F139282}" srcOrd="2" destOrd="0" presId="urn:microsoft.com/office/officeart/2018/2/layout/IconVerticalSolidList"/>
    <dgm:cxn modelId="{814C235D-CF95-4D00-B5E7-F0AA07A1EECA}" type="presParOf" srcId="{C8A9B07B-2FC7-4F8B-86CF-29D5F5136922}" destId="{5ECC8D52-D387-454F-9A70-A224B3045D78}" srcOrd="3" destOrd="0" presId="urn:microsoft.com/office/officeart/2018/2/layout/IconVerticalSolidList"/>
    <dgm:cxn modelId="{D26B45C3-1EEB-485F-A06A-93D476FF6F4B}" type="presParOf" srcId="{DD1D79AC-674E-4707-9E82-8CA5002626C5}" destId="{B8C4B52C-26EF-4FFB-8514-9FFDE0D08406}" srcOrd="5" destOrd="0" presId="urn:microsoft.com/office/officeart/2018/2/layout/IconVerticalSolidList"/>
    <dgm:cxn modelId="{12F4ADD9-EA7D-4D3B-A67B-E28E3C95569D}" type="presParOf" srcId="{DD1D79AC-674E-4707-9E82-8CA5002626C5}" destId="{A43A10F5-95F8-4A93-9AF2-C7FA77FE15B9}" srcOrd="6" destOrd="0" presId="urn:microsoft.com/office/officeart/2018/2/layout/IconVerticalSolidList"/>
    <dgm:cxn modelId="{0F9CFC06-F98A-4049-A0D5-BE5BC929FA9E}" type="presParOf" srcId="{A43A10F5-95F8-4A93-9AF2-C7FA77FE15B9}" destId="{475B2EDF-9D3D-47BC-89E7-AF53C4755983}" srcOrd="0" destOrd="0" presId="urn:microsoft.com/office/officeart/2018/2/layout/IconVerticalSolidList"/>
    <dgm:cxn modelId="{3FB1F97B-DDB6-4C4B-8896-6B46D6A1753D}" type="presParOf" srcId="{A43A10F5-95F8-4A93-9AF2-C7FA77FE15B9}" destId="{CF6319D2-DFD6-4F75-B955-CC51B89D4D1E}" srcOrd="1" destOrd="0" presId="urn:microsoft.com/office/officeart/2018/2/layout/IconVerticalSolidList"/>
    <dgm:cxn modelId="{9EAD057B-7093-45C4-8269-42C286DF04C7}" type="presParOf" srcId="{A43A10F5-95F8-4A93-9AF2-C7FA77FE15B9}" destId="{046CE5C0-5D90-445E-BEBE-8C3FA322F985}" srcOrd="2" destOrd="0" presId="urn:microsoft.com/office/officeart/2018/2/layout/IconVerticalSolidList"/>
    <dgm:cxn modelId="{45A42D4C-E8C8-49DF-A988-6D5F1E13C71E}" type="presParOf" srcId="{A43A10F5-95F8-4A93-9AF2-C7FA77FE15B9}" destId="{E0C051F8-11CF-4C7E-8E01-C5E70C80C01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3185F6-AB85-40F3-A4BF-032BC208659A}" type="doc">
      <dgm:prSet loTypeId="urn:microsoft.com/office/officeart/2005/8/layout/vList5" loCatId="list" qsTypeId="urn:microsoft.com/office/officeart/2005/8/quickstyle/simple4" qsCatId="simple" csTypeId="urn:microsoft.com/office/officeart/2005/8/colors/colorful1" csCatId="colorful"/>
      <dgm:spPr/>
      <dgm:t>
        <a:bodyPr/>
        <a:lstStyle/>
        <a:p>
          <a:endParaRPr lang="en-US"/>
        </a:p>
      </dgm:t>
    </dgm:pt>
    <dgm:pt modelId="{87BBAC9A-2298-4397-9C85-E22982DE6EB7}">
      <dgm:prSet/>
      <dgm:spPr/>
      <dgm:t>
        <a:bodyPr/>
        <a:lstStyle/>
        <a:p>
          <a:r>
            <a:rPr lang="en-US" b="1" i="0" baseline="0"/>
            <a:t>User-friendly Interface:</a:t>
          </a:r>
          <a:endParaRPr lang="en-US"/>
        </a:p>
      </dgm:t>
    </dgm:pt>
    <dgm:pt modelId="{5F4BBB34-79E0-4B90-9445-389ADA7A0373}" type="parTrans" cxnId="{CCE44840-6021-43D0-AEA5-7850A1C8592E}">
      <dgm:prSet/>
      <dgm:spPr/>
      <dgm:t>
        <a:bodyPr/>
        <a:lstStyle/>
        <a:p>
          <a:endParaRPr lang="en-US"/>
        </a:p>
      </dgm:t>
    </dgm:pt>
    <dgm:pt modelId="{AFF94AD3-2566-4FFC-902D-9CC53115D1DF}" type="sibTrans" cxnId="{CCE44840-6021-43D0-AEA5-7850A1C8592E}">
      <dgm:prSet/>
      <dgm:spPr/>
      <dgm:t>
        <a:bodyPr/>
        <a:lstStyle/>
        <a:p>
          <a:endParaRPr lang="en-US"/>
        </a:p>
      </dgm:t>
    </dgm:pt>
    <dgm:pt modelId="{5FA3E881-76F4-42FB-B0CE-46522ED546C3}">
      <dgm:prSet/>
      <dgm:spPr/>
      <dgm:t>
        <a:bodyPr/>
        <a:lstStyle/>
        <a:p>
          <a:r>
            <a:rPr lang="en-US" b="0" i="0" baseline="0"/>
            <a:t>Intuitive and customizable dashboard.</a:t>
          </a:r>
          <a:endParaRPr lang="en-US"/>
        </a:p>
      </dgm:t>
    </dgm:pt>
    <dgm:pt modelId="{5B69B062-7663-4F39-9E74-755D4DEF84AD}" type="parTrans" cxnId="{832CC05E-5DEF-49E6-A95E-5FC47A14AE3C}">
      <dgm:prSet/>
      <dgm:spPr/>
      <dgm:t>
        <a:bodyPr/>
        <a:lstStyle/>
        <a:p>
          <a:endParaRPr lang="en-US"/>
        </a:p>
      </dgm:t>
    </dgm:pt>
    <dgm:pt modelId="{AD54B1AF-A3D9-400A-82A6-16F271F745A2}" type="sibTrans" cxnId="{832CC05E-5DEF-49E6-A95E-5FC47A14AE3C}">
      <dgm:prSet/>
      <dgm:spPr/>
      <dgm:t>
        <a:bodyPr/>
        <a:lstStyle/>
        <a:p>
          <a:endParaRPr lang="en-US"/>
        </a:p>
      </dgm:t>
    </dgm:pt>
    <dgm:pt modelId="{37D34004-5A5A-40C8-8D6A-F91EF360984D}">
      <dgm:prSet/>
      <dgm:spPr/>
      <dgm:t>
        <a:bodyPr/>
        <a:lstStyle/>
        <a:p>
          <a:r>
            <a:rPr lang="en-US" b="1" i="0" baseline="0"/>
            <a:t>Accessibility:</a:t>
          </a:r>
          <a:endParaRPr lang="en-US"/>
        </a:p>
      </dgm:t>
    </dgm:pt>
    <dgm:pt modelId="{A308236F-BF49-476C-A5E7-C053CD94EB26}" type="parTrans" cxnId="{F042E08B-9B6D-4EF1-8A52-FFADC2B7805C}">
      <dgm:prSet/>
      <dgm:spPr/>
      <dgm:t>
        <a:bodyPr/>
        <a:lstStyle/>
        <a:p>
          <a:endParaRPr lang="en-US"/>
        </a:p>
      </dgm:t>
    </dgm:pt>
    <dgm:pt modelId="{239C100C-D3F7-4DA2-9BA5-9556C43EE6D8}" type="sibTrans" cxnId="{F042E08B-9B6D-4EF1-8A52-FFADC2B7805C}">
      <dgm:prSet/>
      <dgm:spPr/>
      <dgm:t>
        <a:bodyPr/>
        <a:lstStyle/>
        <a:p>
          <a:endParaRPr lang="en-US"/>
        </a:p>
      </dgm:t>
    </dgm:pt>
    <dgm:pt modelId="{39C7B17B-A638-402D-8D40-A8D6A053286C}">
      <dgm:prSet/>
      <dgm:spPr/>
      <dgm:t>
        <a:bodyPr/>
        <a:lstStyle/>
        <a:p>
          <a:r>
            <a:rPr lang="en-US" b="0" i="0" baseline="0"/>
            <a:t>Available on desktop and mobile devices.</a:t>
          </a:r>
          <a:endParaRPr lang="en-US"/>
        </a:p>
      </dgm:t>
    </dgm:pt>
    <dgm:pt modelId="{6C8088C7-22C4-427C-8FAA-F4E4D4C5AE12}" type="parTrans" cxnId="{C969D2A2-88E5-4C46-B033-EED2EA97385C}">
      <dgm:prSet/>
      <dgm:spPr/>
      <dgm:t>
        <a:bodyPr/>
        <a:lstStyle/>
        <a:p>
          <a:endParaRPr lang="en-US"/>
        </a:p>
      </dgm:t>
    </dgm:pt>
    <dgm:pt modelId="{AC116170-2D47-4B7B-A0D5-345D89517270}" type="sibTrans" cxnId="{C969D2A2-88E5-4C46-B033-EED2EA97385C}">
      <dgm:prSet/>
      <dgm:spPr/>
      <dgm:t>
        <a:bodyPr/>
        <a:lstStyle/>
        <a:p>
          <a:endParaRPr lang="en-US"/>
        </a:p>
      </dgm:t>
    </dgm:pt>
    <dgm:pt modelId="{9BC0CB22-867C-4C2C-B414-CAC270493E90}">
      <dgm:prSet/>
      <dgm:spPr/>
      <dgm:t>
        <a:bodyPr/>
        <a:lstStyle/>
        <a:p>
          <a:r>
            <a:rPr lang="en-US" b="1" i="0" baseline="0"/>
            <a:t>Multilingual Support:</a:t>
          </a:r>
          <a:endParaRPr lang="en-US"/>
        </a:p>
      </dgm:t>
    </dgm:pt>
    <dgm:pt modelId="{E6B919AD-BB2C-4311-8D16-8F66FED7D968}" type="parTrans" cxnId="{381D82F5-6F90-4058-BD66-E3547F430091}">
      <dgm:prSet/>
      <dgm:spPr/>
      <dgm:t>
        <a:bodyPr/>
        <a:lstStyle/>
        <a:p>
          <a:endParaRPr lang="en-US"/>
        </a:p>
      </dgm:t>
    </dgm:pt>
    <dgm:pt modelId="{7F52938B-FD31-4178-88A4-2B82F1564699}" type="sibTrans" cxnId="{381D82F5-6F90-4058-BD66-E3547F430091}">
      <dgm:prSet/>
      <dgm:spPr/>
      <dgm:t>
        <a:bodyPr/>
        <a:lstStyle/>
        <a:p>
          <a:endParaRPr lang="en-US"/>
        </a:p>
      </dgm:t>
    </dgm:pt>
    <dgm:pt modelId="{6CC4E9AF-276A-4F8C-BC55-F8614357FE80}">
      <dgm:prSet/>
      <dgm:spPr/>
      <dgm:t>
        <a:bodyPr/>
        <a:lstStyle/>
        <a:p>
          <a:r>
            <a:rPr lang="en-US" b="0" i="0" baseline="0"/>
            <a:t>Supports multiple languages, making it accessible to a global audience.</a:t>
          </a:r>
          <a:endParaRPr lang="en-US"/>
        </a:p>
      </dgm:t>
    </dgm:pt>
    <dgm:pt modelId="{7D7302C4-9946-4818-A940-930997217FB7}" type="parTrans" cxnId="{987CF44A-E55A-4A9B-811D-EDED2869EE86}">
      <dgm:prSet/>
      <dgm:spPr/>
      <dgm:t>
        <a:bodyPr/>
        <a:lstStyle/>
        <a:p>
          <a:endParaRPr lang="en-US"/>
        </a:p>
      </dgm:t>
    </dgm:pt>
    <dgm:pt modelId="{A703ECB7-117E-4B75-B512-17C09B6A8C6F}" type="sibTrans" cxnId="{987CF44A-E55A-4A9B-811D-EDED2869EE86}">
      <dgm:prSet/>
      <dgm:spPr/>
      <dgm:t>
        <a:bodyPr/>
        <a:lstStyle/>
        <a:p>
          <a:endParaRPr lang="en-US"/>
        </a:p>
      </dgm:t>
    </dgm:pt>
    <dgm:pt modelId="{51F6F156-1EE6-49E5-94C3-206910BCE598}" type="pres">
      <dgm:prSet presAssocID="{3C3185F6-AB85-40F3-A4BF-032BC208659A}" presName="Name0" presStyleCnt="0">
        <dgm:presLayoutVars>
          <dgm:dir/>
          <dgm:animLvl val="lvl"/>
          <dgm:resizeHandles val="exact"/>
        </dgm:presLayoutVars>
      </dgm:prSet>
      <dgm:spPr/>
    </dgm:pt>
    <dgm:pt modelId="{2E99BD56-B4EE-4751-BFFF-2A63BEC881BB}" type="pres">
      <dgm:prSet presAssocID="{87BBAC9A-2298-4397-9C85-E22982DE6EB7}" presName="linNode" presStyleCnt="0"/>
      <dgm:spPr/>
    </dgm:pt>
    <dgm:pt modelId="{F1A8F93C-47FF-418B-ACB9-867B26C84673}" type="pres">
      <dgm:prSet presAssocID="{87BBAC9A-2298-4397-9C85-E22982DE6EB7}" presName="parentText" presStyleLbl="node1" presStyleIdx="0" presStyleCnt="3">
        <dgm:presLayoutVars>
          <dgm:chMax val="1"/>
          <dgm:bulletEnabled val="1"/>
        </dgm:presLayoutVars>
      </dgm:prSet>
      <dgm:spPr/>
    </dgm:pt>
    <dgm:pt modelId="{788C912C-41A3-4CCD-8C03-DE1CA6F576CF}" type="pres">
      <dgm:prSet presAssocID="{87BBAC9A-2298-4397-9C85-E22982DE6EB7}" presName="descendantText" presStyleLbl="alignAccFollowNode1" presStyleIdx="0" presStyleCnt="3">
        <dgm:presLayoutVars>
          <dgm:bulletEnabled val="1"/>
        </dgm:presLayoutVars>
      </dgm:prSet>
      <dgm:spPr/>
    </dgm:pt>
    <dgm:pt modelId="{A07800E3-7790-4870-B6C1-F880EC3FF995}" type="pres">
      <dgm:prSet presAssocID="{AFF94AD3-2566-4FFC-902D-9CC53115D1DF}" presName="sp" presStyleCnt="0"/>
      <dgm:spPr/>
    </dgm:pt>
    <dgm:pt modelId="{CC235953-369C-423F-B4AD-6A131D53ABF7}" type="pres">
      <dgm:prSet presAssocID="{37D34004-5A5A-40C8-8D6A-F91EF360984D}" presName="linNode" presStyleCnt="0"/>
      <dgm:spPr/>
    </dgm:pt>
    <dgm:pt modelId="{D6980BD9-9969-461F-A14B-41A53ECC53C9}" type="pres">
      <dgm:prSet presAssocID="{37D34004-5A5A-40C8-8D6A-F91EF360984D}" presName="parentText" presStyleLbl="node1" presStyleIdx="1" presStyleCnt="3">
        <dgm:presLayoutVars>
          <dgm:chMax val="1"/>
          <dgm:bulletEnabled val="1"/>
        </dgm:presLayoutVars>
      </dgm:prSet>
      <dgm:spPr/>
    </dgm:pt>
    <dgm:pt modelId="{7409FB8A-AAE7-4464-B946-66A272F2EC42}" type="pres">
      <dgm:prSet presAssocID="{37D34004-5A5A-40C8-8D6A-F91EF360984D}" presName="descendantText" presStyleLbl="alignAccFollowNode1" presStyleIdx="1" presStyleCnt="3">
        <dgm:presLayoutVars>
          <dgm:bulletEnabled val="1"/>
        </dgm:presLayoutVars>
      </dgm:prSet>
      <dgm:spPr/>
    </dgm:pt>
    <dgm:pt modelId="{7E2005A7-059D-4A01-BD70-607FED096563}" type="pres">
      <dgm:prSet presAssocID="{239C100C-D3F7-4DA2-9BA5-9556C43EE6D8}" presName="sp" presStyleCnt="0"/>
      <dgm:spPr/>
    </dgm:pt>
    <dgm:pt modelId="{224D76EE-02A2-4724-808C-026CFB744DD4}" type="pres">
      <dgm:prSet presAssocID="{9BC0CB22-867C-4C2C-B414-CAC270493E90}" presName="linNode" presStyleCnt="0"/>
      <dgm:spPr/>
    </dgm:pt>
    <dgm:pt modelId="{807E5654-56C4-43A9-B4EC-D89CC8B6752B}" type="pres">
      <dgm:prSet presAssocID="{9BC0CB22-867C-4C2C-B414-CAC270493E90}" presName="parentText" presStyleLbl="node1" presStyleIdx="2" presStyleCnt="3">
        <dgm:presLayoutVars>
          <dgm:chMax val="1"/>
          <dgm:bulletEnabled val="1"/>
        </dgm:presLayoutVars>
      </dgm:prSet>
      <dgm:spPr/>
    </dgm:pt>
    <dgm:pt modelId="{683EB21C-C2A9-4ECF-8E7A-6CDBCD62358B}" type="pres">
      <dgm:prSet presAssocID="{9BC0CB22-867C-4C2C-B414-CAC270493E90}" presName="descendantText" presStyleLbl="alignAccFollowNode1" presStyleIdx="2" presStyleCnt="3">
        <dgm:presLayoutVars>
          <dgm:bulletEnabled val="1"/>
        </dgm:presLayoutVars>
      </dgm:prSet>
      <dgm:spPr/>
    </dgm:pt>
  </dgm:ptLst>
  <dgm:cxnLst>
    <dgm:cxn modelId="{1B36020C-B0B7-413A-ADD1-D102D073CD16}" type="presOf" srcId="{5FA3E881-76F4-42FB-B0CE-46522ED546C3}" destId="{788C912C-41A3-4CCD-8C03-DE1CA6F576CF}" srcOrd="0" destOrd="0" presId="urn:microsoft.com/office/officeart/2005/8/layout/vList5"/>
    <dgm:cxn modelId="{07CB6113-9118-494D-B2B4-8EA035681636}" type="presOf" srcId="{3C3185F6-AB85-40F3-A4BF-032BC208659A}" destId="{51F6F156-1EE6-49E5-94C3-206910BCE598}" srcOrd="0" destOrd="0" presId="urn:microsoft.com/office/officeart/2005/8/layout/vList5"/>
    <dgm:cxn modelId="{CCE44840-6021-43D0-AEA5-7850A1C8592E}" srcId="{3C3185F6-AB85-40F3-A4BF-032BC208659A}" destId="{87BBAC9A-2298-4397-9C85-E22982DE6EB7}" srcOrd="0" destOrd="0" parTransId="{5F4BBB34-79E0-4B90-9445-389ADA7A0373}" sibTransId="{AFF94AD3-2566-4FFC-902D-9CC53115D1DF}"/>
    <dgm:cxn modelId="{832CC05E-5DEF-49E6-A95E-5FC47A14AE3C}" srcId="{87BBAC9A-2298-4397-9C85-E22982DE6EB7}" destId="{5FA3E881-76F4-42FB-B0CE-46522ED546C3}" srcOrd="0" destOrd="0" parTransId="{5B69B062-7663-4F39-9E74-755D4DEF84AD}" sibTransId="{AD54B1AF-A3D9-400A-82A6-16F271F745A2}"/>
    <dgm:cxn modelId="{987CF44A-E55A-4A9B-811D-EDED2869EE86}" srcId="{9BC0CB22-867C-4C2C-B414-CAC270493E90}" destId="{6CC4E9AF-276A-4F8C-BC55-F8614357FE80}" srcOrd="0" destOrd="0" parTransId="{7D7302C4-9946-4818-A940-930997217FB7}" sibTransId="{A703ECB7-117E-4B75-B512-17C09B6A8C6F}"/>
    <dgm:cxn modelId="{F042E08B-9B6D-4EF1-8A52-FFADC2B7805C}" srcId="{3C3185F6-AB85-40F3-A4BF-032BC208659A}" destId="{37D34004-5A5A-40C8-8D6A-F91EF360984D}" srcOrd="1" destOrd="0" parTransId="{A308236F-BF49-476C-A5E7-C053CD94EB26}" sibTransId="{239C100C-D3F7-4DA2-9BA5-9556C43EE6D8}"/>
    <dgm:cxn modelId="{166EF698-9D3A-4DA8-970E-13DD7D3E7071}" type="presOf" srcId="{37D34004-5A5A-40C8-8D6A-F91EF360984D}" destId="{D6980BD9-9969-461F-A14B-41A53ECC53C9}" srcOrd="0" destOrd="0" presId="urn:microsoft.com/office/officeart/2005/8/layout/vList5"/>
    <dgm:cxn modelId="{C969D2A2-88E5-4C46-B033-EED2EA97385C}" srcId="{37D34004-5A5A-40C8-8D6A-F91EF360984D}" destId="{39C7B17B-A638-402D-8D40-A8D6A053286C}" srcOrd="0" destOrd="0" parTransId="{6C8088C7-22C4-427C-8FAA-F4E4D4C5AE12}" sibTransId="{AC116170-2D47-4B7B-A0D5-345D89517270}"/>
    <dgm:cxn modelId="{8B02F4D8-077C-445E-A238-454AEE0DAB44}" type="presOf" srcId="{9BC0CB22-867C-4C2C-B414-CAC270493E90}" destId="{807E5654-56C4-43A9-B4EC-D89CC8B6752B}" srcOrd="0" destOrd="0" presId="urn:microsoft.com/office/officeart/2005/8/layout/vList5"/>
    <dgm:cxn modelId="{BB8662E8-17E2-470E-9EFE-FA5BF2FB78F5}" type="presOf" srcId="{39C7B17B-A638-402D-8D40-A8D6A053286C}" destId="{7409FB8A-AAE7-4464-B946-66A272F2EC42}" srcOrd="0" destOrd="0" presId="urn:microsoft.com/office/officeart/2005/8/layout/vList5"/>
    <dgm:cxn modelId="{EAE7CCEB-7445-44E6-8A50-A085DC1B5AC3}" type="presOf" srcId="{6CC4E9AF-276A-4F8C-BC55-F8614357FE80}" destId="{683EB21C-C2A9-4ECF-8E7A-6CDBCD62358B}" srcOrd="0" destOrd="0" presId="urn:microsoft.com/office/officeart/2005/8/layout/vList5"/>
    <dgm:cxn modelId="{C00A08ED-779B-44B2-8FC5-504565D5101E}" type="presOf" srcId="{87BBAC9A-2298-4397-9C85-E22982DE6EB7}" destId="{F1A8F93C-47FF-418B-ACB9-867B26C84673}" srcOrd="0" destOrd="0" presId="urn:microsoft.com/office/officeart/2005/8/layout/vList5"/>
    <dgm:cxn modelId="{381D82F5-6F90-4058-BD66-E3547F430091}" srcId="{3C3185F6-AB85-40F3-A4BF-032BC208659A}" destId="{9BC0CB22-867C-4C2C-B414-CAC270493E90}" srcOrd="2" destOrd="0" parTransId="{E6B919AD-BB2C-4311-8D16-8F66FED7D968}" sibTransId="{7F52938B-FD31-4178-88A4-2B82F1564699}"/>
    <dgm:cxn modelId="{6114A709-9CF5-4B3C-9D4F-4EB4B22300F2}" type="presParOf" srcId="{51F6F156-1EE6-49E5-94C3-206910BCE598}" destId="{2E99BD56-B4EE-4751-BFFF-2A63BEC881BB}" srcOrd="0" destOrd="0" presId="urn:microsoft.com/office/officeart/2005/8/layout/vList5"/>
    <dgm:cxn modelId="{0B0DA734-0DEA-4708-8797-ADCEE941F278}" type="presParOf" srcId="{2E99BD56-B4EE-4751-BFFF-2A63BEC881BB}" destId="{F1A8F93C-47FF-418B-ACB9-867B26C84673}" srcOrd="0" destOrd="0" presId="urn:microsoft.com/office/officeart/2005/8/layout/vList5"/>
    <dgm:cxn modelId="{CA94F5A2-9334-495F-B345-5E461DE20698}" type="presParOf" srcId="{2E99BD56-B4EE-4751-BFFF-2A63BEC881BB}" destId="{788C912C-41A3-4CCD-8C03-DE1CA6F576CF}" srcOrd="1" destOrd="0" presId="urn:microsoft.com/office/officeart/2005/8/layout/vList5"/>
    <dgm:cxn modelId="{FAA364F1-B807-4E6F-B96A-3EC6112992D1}" type="presParOf" srcId="{51F6F156-1EE6-49E5-94C3-206910BCE598}" destId="{A07800E3-7790-4870-B6C1-F880EC3FF995}" srcOrd="1" destOrd="0" presId="urn:microsoft.com/office/officeart/2005/8/layout/vList5"/>
    <dgm:cxn modelId="{535F0BDB-178E-4383-9F2A-1F4D40CE0AA5}" type="presParOf" srcId="{51F6F156-1EE6-49E5-94C3-206910BCE598}" destId="{CC235953-369C-423F-B4AD-6A131D53ABF7}" srcOrd="2" destOrd="0" presId="urn:microsoft.com/office/officeart/2005/8/layout/vList5"/>
    <dgm:cxn modelId="{FB56DC9D-1A61-47D9-AB4F-453B4416122B}" type="presParOf" srcId="{CC235953-369C-423F-B4AD-6A131D53ABF7}" destId="{D6980BD9-9969-461F-A14B-41A53ECC53C9}" srcOrd="0" destOrd="0" presId="urn:microsoft.com/office/officeart/2005/8/layout/vList5"/>
    <dgm:cxn modelId="{B3CDDDE3-4C32-44BC-A2BB-BE4B69E23D6C}" type="presParOf" srcId="{CC235953-369C-423F-B4AD-6A131D53ABF7}" destId="{7409FB8A-AAE7-4464-B946-66A272F2EC42}" srcOrd="1" destOrd="0" presId="urn:microsoft.com/office/officeart/2005/8/layout/vList5"/>
    <dgm:cxn modelId="{7E3501F5-52BD-4CF1-89F7-D03E754597A8}" type="presParOf" srcId="{51F6F156-1EE6-49E5-94C3-206910BCE598}" destId="{7E2005A7-059D-4A01-BD70-607FED096563}" srcOrd="3" destOrd="0" presId="urn:microsoft.com/office/officeart/2005/8/layout/vList5"/>
    <dgm:cxn modelId="{DC3E46F6-1211-4B8D-9C25-726CF91AC6FC}" type="presParOf" srcId="{51F6F156-1EE6-49E5-94C3-206910BCE598}" destId="{224D76EE-02A2-4724-808C-026CFB744DD4}" srcOrd="4" destOrd="0" presId="urn:microsoft.com/office/officeart/2005/8/layout/vList5"/>
    <dgm:cxn modelId="{D0E741D9-B0E9-4DCF-B3DA-838DE012CF4E}" type="presParOf" srcId="{224D76EE-02A2-4724-808C-026CFB744DD4}" destId="{807E5654-56C4-43A9-B4EC-D89CC8B6752B}" srcOrd="0" destOrd="0" presId="urn:microsoft.com/office/officeart/2005/8/layout/vList5"/>
    <dgm:cxn modelId="{5F459444-74D7-44A9-A9DC-A806B2E8027D}" type="presParOf" srcId="{224D76EE-02A2-4724-808C-026CFB744DD4}" destId="{683EB21C-C2A9-4ECF-8E7A-6CDBCD62358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39E507-86AB-4689-84C0-D5F48CC489AB}"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en-US"/>
        </a:p>
      </dgm:t>
    </dgm:pt>
    <dgm:pt modelId="{3F59ED88-D6D9-48C3-9608-32B9839D9B5D}">
      <dgm:prSet/>
      <dgm:spPr/>
      <dgm:t>
        <a:bodyPr/>
        <a:lstStyle/>
        <a:p>
          <a:r>
            <a:rPr lang="en-ZA" b="1"/>
            <a:t>Open Source:</a:t>
          </a:r>
          <a:endParaRPr lang="en-US"/>
        </a:p>
      </dgm:t>
    </dgm:pt>
    <dgm:pt modelId="{7D04BA49-4C28-4EBD-BE9B-058C2BBCDD52}" type="parTrans" cxnId="{01DEC4E5-2825-4BB9-8D15-9C719626AB12}">
      <dgm:prSet/>
      <dgm:spPr/>
      <dgm:t>
        <a:bodyPr/>
        <a:lstStyle/>
        <a:p>
          <a:endParaRPr lang="en-US"/>
        </a:p>
      </dgm:t>
    </dgm:pt>
    <dgm:pt modelId="{EF0BAF97-FFB6-4B66-AA59-5171A645620B}" type="sibTrans" cxnId="{01DEC4E5-2825-4BB9-8D15-9C719626AB12}">
      <dgm:prSet/>
      <dgm:spPr/>
      <dgm:t>
        <a:bodyPr/>
        <a:lstStyle/>
        <a:p>
          <a:endParaRPr lang="en-US"/>
        </a:p>
      </dgm:t>
    </dgm:pt>
    <dgm:pt modelId="{02CE09CF-C9C6-4DBF-8E25-F987ED539FFB}">
      <dgm:prSet/>
      <dgm:spPr/>
      <dgm:t>
        <a:bodyPr/>
        <a:lstStyle/>
        <a:p>
          <a:pPr algn="just"/>
          <a:r>
            <a:rPr lang="en-US" b="1" dirty="0"/>
            <a:t>Moodle is an open-source platform, which means that its source code is accessible to all. It is distributed under the General Public License. In simple terms, users and administrators can freely run, share, and alter it to meet their particular commercial or non-commercial needs. Apart from this, users can also share the altered version.</a:t>
          </a:r>
        </a:p>
      </dgm:t>
    </dgm:pt>
    <dgm:pt modelId="{52F5BB8A-26E6-4276-85D5-5F30C163AA17}" type="parTrans" cxnId="{89AF4696-71A1-4081-BDF0-D67E286F98D8}">
      <dgm:prSet/>
      <dgm:spPr/>
      <dgm:t>
        <a:bodyPr/>
        <a:lstStyle/>
        <a:p>
          <a:endParaRPr lang="en-US"/>
        </a:p>
      </dgm:t>
    </dgm:pt>
    <dgm:pt modelId="{615BE5EE-850C-482B-B72B-6E0852C728B1}" type="sibTrans" cxnId="{89AF4696-71A1-4081-BDF0-D67E286F98D8}">
      <dgm:prSet/>
      <dgm:spPr/>
      <dgm:t>
        <a:bodyPr/>
        <a:lstStyle/>
        <a:p>
          <a:endParaRPr lang="en-US"/>
        </a:p>
      </dgm:t>
    </dgm:pt>
    <dgm:pt modelId="{0D5228C4-D78E-4549-8D4F-1EC6A8286CAA}" type="pres">
      <dgm:prSet presAssocID="{5339E507-86AB-4689-84C0-D5F48CC489AB}" presName="Name0" presStyleCnt="0">
        <dgm:presLayoutVars>
          <dgm:dir/>
          <dgm:resizeHandles val="exact"/>
        </dgm:presLayoutVars>
      </dgm:prSet>
      <dgm:spPr/>
    </dgm:pt>
    <dgm:pt modelId="{ED73EEA7-D0C5-48DC-AF5D-FACF74FC398D}" type="pres">
      <dgm:prSet presAssocID="{3F59ED88-D6D9-48C3-9608-32B9839D9B5D}" presName="node" presStyleLbl="node1" presStyleIdx="0" presStyleCnt="2">
        <dgm:presLayoutVars>
          <dgm:bulletEnabled val="1"/>
        </dgm:presLayoutVars>
      </dgm:prSet>
      <dgm:spPr/>
    </dgm:pt>
    <dgm:pt modelId="{F5D22868-D4AF-461B-BD05-89656102FE68}" type="pres">
      <dgm:prSet presAssocID="{EF0BAF97-FFB6-4B66-AA59-5171A645620B}" presName="sibTrans" presStyleLbl="sibTrans2D1" presStyleIdx="0" presStyleCnt="1"/>
      <dgm:spPr/>
    </dgm:pt>
    <dgm:pt modelId="{4BB1A262-328C-4E73-8EAC-E5E884693E7C}" type="pres">
      <dgm:prSet presAssocID="{EF0BAF97-FFB6-4B66-AA59-5171A645620B}" presName="connectorText" presStyleLbl="sibTrans2D1" presStyleIdx="0" presStyleCnt="1"/>
      <dgm:spPr/>
    </dgm:pt>
    <dgm:pt modelId="{406CD000-1330-4353-82F6-18ACA3A4D9A1}" type="pres">
      <dgm:prSet presAssocID="{02CE09CF-C9C6-4DBF-8E25-F987ED539FFB}" presName="node" presStyleLbl="node1" presStyleIdx="1" presStyleCnt="2">
        <dgm:presLayoutVars>
          <dgm:bulletEnabled val="1"/>
        </dgm:presLayoutVars>
      </dgm:prSet>
      <dgm:spPr/>
    </dgm:pt>
  </dgm:ptLst>
  <dgm:cxnLst>
    <dgm:cxn modelId="{06300602-4F66-4FCA-940C-E8F2A59D4A09}" type="presOf" srcId="{3F59ED88-D6D9-48C3-9608-32B9839D9B5D}" destId="{ED73EEA7-D0C5-48DC-AF5D-FACF74FC398D}" srcOrd="0" destOrd="0" presId="urn:microsoft.com/office/officeart/2005/8/layout/process1"/>
    <dgm:cxn modelId="{D4D16B1D-958A-4E10-93DE-E2128FA292BE}" type="presOf" srcId="{EF0BAF97-FFB6-4B66-AA59-5171A645620B}" destId="{4BB1A262-328C-4E73-8EAC-E5E884693E7C}" srcOrd="1" destOrd="0" presId="urn:microsoft.com/office/officeart/2005/8/layout/process1"/>
    <dgm:cxn modelId="{7206ED5F-E56C-4A42-8070-1EB5EB827B55}" type="presOf" srcId="{5339E507-86AB-4689-84C0-D5F48CC489AB}" destId="{0D5228C4-D78E-4549-8D4F-1EC6A8286CAA}" srcOrd="0" destOrd="0" presId="urn:microsoft.com/office/officeart/2005/8/layout/process1"/>
    <dgm:cxn modelId="{89AF4696-71A1-4081-BDF0-D67E286F98D8}" srcId="{5339E507-86AB-4689-84C0-D5F48CC489AB}" destId="{02CE09CF-C9C6-4DBF-8E25-F987ED539FFB}" srcOrd="1" destOrd="0" parTransId="{52F5BB8A-26E6-4276-85D5-5F30C163AA17}" sibTransId="{615BE5EE-850C-482B-B72B-6E0852C728B1}"/>
    <dgm:cxn modelId="{0DCB4DA8-2504-4CE4-A6E4-43B23A925AC6}" type="presOf" srcId="{02CE09CF-C9C6-4DBF-8E25-F987ED539FFB}" destId="{406CD000-1330-4353-82F6-18ACA3A4D9A1}" srcOrd="0" destOrd="0" presId="urn:microsoft.com/office/officeart/2005/8/layout/process1"/>
    <dgm:cxn modelId="{2B6CADB7-8CFE-4A86-BBEA-7D8D7599B797}" type="presOf" srcId="{EF0BAF97-FFB6-4B66-AA59-5171A645620B}" destId="{F5D22868-D4AF-461B-BD05-89656102FE68}" srcOrd="0" destOrd="0" presId="urn:microsoft.com/office/officeart/2005/8/layout/process1"/>
    <dgm:cxn modelId="{01DEC4E5-2825-4BB9-8D15-9C719626AB12}" srcId="{5339E507-86AB-4689-84C0-D5F48CC489AB}" destId="{3F59ED88-D6D9-48C3-9608-32B9839D9B5D}" srcOrd="0" destOrd="0" parTransId="{7D04BA49-4C28-4EBD-BE9B-058C2BBCDD52}" sibTransId="{EF0BAF97-FFB6-4B66-AA59-5171A645620B}"/>
    <dgm:cxn modelId="{6B55B00B-F038-47BC-9C7A-81C31B4C1604}" type="presParOf" srcId="{0D5228C4-D78E-4549-8D4F-1EC6A8286CAA}" destId="{ED73EEA7-D0C5-48DC-AF5D-FACF74FC398D}" srcOrd="0" destOrd="0" presId="urn:microsoft.com/office/officeart/2005/8/layout/process1"/>
    <dgm:cxn modelId="{5564DD42-CCB1-46CB-8B1E-CD6866A206DC}" type="presParOf" srcId="{0D5228C4-D78E-4549-8D4F-1EC6A8286CAA}" destId="{F5D22868-D4AF-461B-BD05-89656102FE68}" srcOrd="1" destOrd="0" presId="urn:microsoft.com/office/officeart/2005/8/layout/process1"/>
    <dgm:cxn modelId="{E0424192-5E1C-4869-A434-B4E38FDC9138}" type="presParOf" srcId="{F5D22868-D4AF-461B-BD05-89656102FE68}" destId="{4BB1A262-328C-4E73-8EAC-E5E884693E7C}" srcOrd="0" destOrd="0" presId="urn:microsoft.com/office/officeart/2005/8/layout/process1"/>
    <dgm:cxn modelId="{96478790-3E5A-4F3C-A62D-B93E3B2E3159}" type="presParOf" srcId="{0D5228C4-D78E-4549-8D4F-1EC6A8286CAA}" destId="{406CD000-1330-4353-82F6-18ACA3A4D9A1}"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D65AF0-C04B-4FC5-9C93-015AE58EB02A}"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B8CDFBBC-8A80-4EEF-9807-259A7FFD8C99}">
      <dgm:prSet/>
      <dgm:spPr/>
      <dgm:t>
        <a:bodyPr/>
        <a:lstStyle/>
        <a:p>
          <a:r>
            <a:rPr lang="en-ZA" b="1"/>
            <a:t>3. Simple Interface </a:t>
          </a:r>
          <a:endParaRPr lang="en-US"/>
        </a:p>
      </dgm:t>
    </dgm:pt>
    <dgm:pt modelId="{B6F7079B-6D86-4395-BC95-B4FA89E36333}" type="parTrans" cxnId="{0C830F07-4083-490E-85F8-360B98BFE613}">
      <dgm:prSet/>
      <dgm:spPr/>
      <dgm:t>
        <a:bodyPr/>
        <a:lstStyle/>
        <a:p>
          <a:endParaRPr lang="en-US"/>
        </a:p>
      </dgm:t>
    </dgm:pt>
    <dgm:pt modelId="{777A6CB4-E189-4AF2-A1C9-CD649FF9625E}" type="sibTrans" cxnId="{0C830F07-4083-490E-85F8-360B98BFE613}">
      <dgm:prSet/>
      <dgm:spPr/>
      <dgm:t>
        <a:bodyPr/>
        <a:lstStyle/>
        <a:p>
          <a:endParaRPr lang="en-US"/>
        </a:p>
      </dgm:t>
    </dgm:pt>
    <dgm:pt modelId="{7B73F282-E531-4357-A184-E1BF3B35581D}">
      <dgm:prSet/>
      <dgm:spPr/>
      <dgm:t>
        <a:bodyPr/>
        <a:lstStyle/>
        <a:p>
          <a:r>
            <a:rPr lang="en-US" dirty="0"/>
            <a:t>You will find Moodle to be quite user-friendly. This is because of its simple interface and intuitive navigation, which consists of only three distinct columns. All you training courses can be accessed from the middle column. The good news is that, it is based on HTML5 and designed to be responsive, so you can access it on any mobile device.</a:t>
          </a:r>
        </a:p>
      </dgm:t>
    </dgm:pt>
    <dgm:pt modelId="{51815389-8AF0-4923-A1EF-85232237B902}" type="parTrans" cxnId="{C464F69A-0BC1-4A25-94AB-2C845F7104C3}">
      <dgm:prSet/>
      <dgm:spPr/>
      <dgm:t>
        <a:bodyPr/>
        <a:lstStyle/>
        <a:p>
          <a:endParaRPr lang="en-US"/>
        </a:p>
      </dgm:t>
    </dgm:pt>
    <dgm:pt modelId="{F6288E82-F185-45F3-9DEC-207F6BF3ADA8}" type="sibTrans" cxnId="{C464F69A-0BC1-4A25-94AB-2C845F7104C3}">
      <dgm:prSet/>
      <dgm:spPr/>
      <dgm:t>
        <a:bodyPr/>
        <a:lstStyle/>
        <a:p>
          <a:endParaRPr lang="en-US"/>
        </a:p>
      </dgm:t>
    </dgm:pt>
    <dgm:pt modelId="{06855931-9C77-47A7-BBF1-C9B389FF2B02}" type="pres">
      <dgm:prSet presAssocID="{98D65AF0-C04B-4FC5-9C93-015AE58EB02A}" presName="linear" presStyleCnt="0">
        <dgm:presLayoutVars>
          <dgm:animLvl val="lvl"/>
          <dgm:resizeHandles val="exact"/>
        </dgm:presLayoutVars>
      </dgm:prSet>
      <dgm:spPr/>
    </dgm:pt>
    <dgm:pt modelId="{0AB90449-9DA0-4831-9E15-CC573F0D437E}" type="pres">
      <dgm:prSet presAssocID="{B8CDFBBC-8A80-4EEF-9807-259A7FFD8C99}" presName="parentText" presStyleLbl="node1" presStyleIdx="0" presStyleCnt="2">
        <dgm:presLayoutVars>
          <dgm:chMax val="0"/>
          <dgm:bulletEnabled val="1"/>
        </dgm:presLayoutVars>
      </dgm:prSet>
      <dgm:spPr/>
    </dgm:pt>
    <dgm:pt modelId="{5A72B8C5-9109-4FC9-B9B4-383AF5727837}" type="pres">
      <dgm:prSet presAssocID="{777A6CB4-E189-4AF2-A1C9-CD649FF9625E}" presName="spacer" presStyleCnt="0"/>
      <dgm:spPr/>
    </dgm:pt>
    <dgm:pt modelId="{904196B0-BBD8-401B-A14F-14788C07D21C}" type="pres">
      <dgm:prSet presAssocID="{7B73F282-E531-4357-A184-E1BF3B35581D}" presName="parentText" presStyleLbl="node1" presStyleIdx="1" presStyleCnt="2">
        <dgm:presLayoutVars>
          <dgm:chMax val="0"/>
          <dgm:bulletEnabled val="1"/>
        </dgm:presLayoutVars>
      </dgm:prSet>
      <dgm:spPr/>
    </dgm:pt>
  </dgm:ptLst>
  <dgm:cxnLst>
    <dgm:cxn modelId="{0C830F07-4083-490E-85F8-360B98BFE613}" srcId="{98D65AF0-C04B-4FC5-9C93-015AE58EB02A}" destId="{B8CDFBBC-8A80-4EEF-9807-259A7FFD8C99}" srcOrd="0" destOrd="0" parTransId="{B6F7079B-6D86-4395-BC95-B4FA89E36333}" sibTransId="{777A6CB4-E189-4AF2-A1C9-CD649FF9625E}"/>
    <dgm:cxn modelId="{95D1A831-668D-4180-AF6A-7D540082ABE5}" type="presOf" srcId="{98D65AF0-C04B-4FC5-9C93-015AE58EB02A}" destId="{06855931-9C77-47A7-BBF1-C9B389FF2B02}" srcOrd="0" destOrd="0" presId="urn:microsoft.com/office/officeart/2005/8/layout/vList2"/>
    <dgm:cxn modelId="{AB4F3836-4A51-48B0-95E7-AE6FAE80EC91}" type="presOf" srcId="{B8CDFBBC-8A80-4EEF-9807-259A7FFD8C99}" destId="{0AB90449-9DA0-4831-9E15-CC573F0D437E}" srcOrd="0" destOrd="0" presId="urn:microsoft.com/office/officeart/2005/8/layout/vList2"/>
    <dgm:cxn modelId="{53B3DA4D-A133-4D0C-B33B-AA05686ABBB3}" type="presOf" srcId="{7B73F282-E531-4357-A184-E1BF3B35581D}" destId="{904196B0-BBD8-401B-A14F-14788C07D21C}" srcOrd="0" destOrd="0" presId="urn:microsoft.com/office/officeart/2005/8/layout/vList2"/>
    <dgm:cxn modelId="{C464F69A-0BC1-4A25-94AB-2C845F7104C3}" srcId="{98D65AF0-C04B-4FC5-9C93-015AE58EB02A}" destId="{7B73F282-E531-4357-A184-E1BF3B35581D}" srcOrd="1" destOrd="0" parTransId="{51815389-8AF0-4923-A1EF-85232237B902}" sibTransId="{F6288E82-F185-45F3-9DEC-207F6BF3ADA8}"/>
    <dgm:cxn modelId="{2575DD9B-B342-4EC3-BC43-5EE95B83F7C5}" type="presParOf" srcId="{06855931-9C77-47A7-BBF1-C9B389FF2B02}" destId="{0AB90449-9DA0-4831-9E15-CC573F0D437E}" srcOrd="0" destOrd="0" presId="urn:microsoft.com/office/officeart/2005/8/layout/vList2"/>
    <dgm:cxn modelId="{09A04B55-C3E6-4053-9BAB-EC03A3472A73}" type="presParOf" srcId="{06855931-9C77-47A7-BBF1-C9B389FF2B02}" destId="{5A72B8C5-9109-4FC9-B9B4-383AF5727837}" srcOrd="1" destOrd="0" presId="urn:microsoft.com/office/officeart/2005/8/layout/vList2"/>
    <dgm:cxn modelId="{0F734709-89DE-485E-BB69-0579514D89DE}" type="presParOf" srcId="{06855931-9C77-47A7-BBF1-C9B389FF2B02}" destId="{904196B0-BBD8-401B-A14F-14788C07D21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BA42A8-12CB-4DA5-B492-0A2AA714D21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15A107C-C7F5-409D-801A-1D528444BD5C}">
      <dgm:prSet/>
      <dgm:spPr/>
      <dgm:t>
        <a:bodyPr/>
        <a:lstStyle/>
        <a:p>
          <a:r>
            <a:rPr lang="en-US" b="1" i="0" baseline="0"/>
            <a:t>Engagement:</a:t>
          </a:r>
          <a:endParaRPr lang="en-US"/>
        </a:p>
      </dgm:t>
    </dgm:pt>
    <dgm:pt modelId="{DA480819-FE00-4364-9882-19A4DA861D0E}" type="parTrans" cxnId="{9F9CCD07-06F1-4601-B48C-56084D2AF9F1}">
      <dgm:prSet/>
      <dgm:spPr/>
      <dgm:t>
        <a:bodyPr/>
        <a:lstStyle/>
        <a:p>
          <a:endParaRPr lang="en-US"/>
        </a:p>
      </dgm:t>
    </dgm:pt>
    <dgm:pt modelId="{21C34AFA-EB01-4716-99C0-FCA64D1D5B0E}" type="sibTrans" cxnId="{9F9CCD07-06F1-4601-B48C-56084D2AF9F1}">
      <dgm:prSet/>
      <dgm:spPr/>
      <dgm:t>
        <a:bodyPr/>
        <a:lstStyle/>
        <a:p>
          <a:endParaRPr lang="en-US"/>
        </a:p>
      </dgm:t>
    </dgm:pt>
    <dgm:pt modelId="{8E2D4B5A-6867-4E0C-A43A-4E9CAE859CB1}">
      <dgm:prSet/>
      <dgm:spPr/>
      <dgm:t>
        <a:bodyPr/>
        <a:lstStyle/>
        <a:p>
          <a:r>
            <a:rPr lang="en-US" b="0" i="0" baseline="0"/>
            <a:t>Interactive tools keep learners engaged.</a:t>
          </a:r>
          <a:endParaRPr lang="en-US"/>
        </a:p>
      </dgm:t>
    </dgm:pt>
    <dgm:pt modelId="{889BD847-AE38-4E92-A53A-630542FB3606}" type="parTrans" cxnId="{57AA20C9-75CE-4098-917E-5FE082CAEA22}">
      <dgm:prSet/>
      <dgm:spPr/>
      <dgm:t>
        <a:bodyPr/>
        <a:lstStyle/>
        <a:p>
          <a:endParaRPr lang="en-US"/>
        </a:p>
      </dgm:t>
    </dgm:pt>
    <dgm:pt modelId="{FA5705FB-6FC2-4AEB-B62E-9DCD5BC54527}" type="sibTrans" cxnId="{57AA20C9-75CE-4098-917E-5FE082CAEA22}">
      <dgm:prSet/>
      <dgm:spPr/>
      <dgm:t>
        <a:bodyPr/>
        <a:lstStyle/>
        <a:p>
          <a:endParaRPr lang="en-US"/>
        </a:p>
      </dgm:t>
    </dgm:pt>
    <dgm:pt modelId="{664B9EE2-8FC4-42EC-B5BF-2E83BF8FD3D9}">
      <dgm:prSet/>
      <dgm:spPr/>
      <dgm:t>
        <a:bodyPr/>
        <a:lstStyle/>
        <a:p>
          <a:r>
            <a:rPr lang="en-US" b="1" i="0" baseline="0"/>
            <a:t>Personalization:</a:t>
          </a:r>
          <a:endParaRPr lang="en-US"/>
        </a:p>
      </dgm:t>
    </dgm:pt>
    <dgm:pt modelId="{85372C90-A8C3-4A6F-A917-6A3ADB48ADF3}" type="parTrans" cxnId="{518E078D-0106-4BDE-B587-7E4BCA79D362}">
      <dgm:prSet/>
      <dgm:spPr/>
      <dgm:t>
        <a:bodyPr/>
        <a:lstStyle/>
        <a:p>
          <a:endParaRPr lang="en-US"/>
        </a:p>
      </dgm:t>
    </dgm:pt>
    <dgm:pt modelId="{D7AB97AF-DB8A-473B-B35A-87ABCF6ED3F3}" type="sibTrans" cxnId="{518E078D-0106-4BDE-B587-7E4BCA79D362}">
      <dgm:prSet/>
      <dgm:spPr/>
      <dgm:t>
        <a:bodyPr/>
        <a:lstStyle/>
        <a:p>
          <a:endParaRPr lang="en-US"/>
        </a:p>
      </dgm:t>
    </dgm:pt>
    <dgm:pt modelId="{011A1070-BDF9-41A0-8868-322D58D66AC9}">
      <dgm:prSet/>
      <dgm:spPr/>
      <dgm:t>
        <a:bodyPr/>
        <a:lstStyle/>
        <a:p>
          <a:r>
            <a:rPr lang="en-US" b="0" i="0" baseline="0"/>
            <a:t>Adaptable to individual learning styles and needs.</a:t>
          </a:r>
          <a:endParaRPr lang="en-US"/>
        </a:p>
      </dgm:t>
    </dgm:pt>
    <dgm:pt modelId="{A797ED12-F301-42DB-B18F-842EBE928FD7}" type="parTrans" cxnId="{E0EC2C8C-1369-41ED-A2D5-D738E8CC5B61}">
      <dgm:prSet/>
      <dgm:spPr/>
      <dgm:t>
        <a:bodyPr/>
        <a:lstStyle/>
        <a:p>
          <a:endParaRPr lang="en-US"/>
        </a:p>
      </dgm:t>
    </dgm:pt>
    <dgm:pt modelId="{72750E78-5E58-4624-B9EA-1BD55FECE8AC}" type="sibTrans" cxnId="{E0EC2C8C-1369-41ED-A2D5-D738E8CC5B61}">
      <dgm:prSet/>
      <dgm:spPr/>
      <dgm:t>
        <a:bodyPr/>
        <a:lstStyle/>
        <a:p>
          <a:endParaRPr lang="en-US"/>
        </a:p>
      </dgm:t>
    </dgm:pt>
    <dgm:pt modelId="{149B984A-6C43-4C10-9F0B-2DB2C473E949}">
      <dgm:prSet/>
      <dgm:spPr/>
      <dgm:t>
        <a:bodyPr/>
        <a:lstStyle/>
        <a:p>
          <a:r>
            <a:rPr lang="en-US" b="1" i="0" baseline="0"/>
            <a:t>Collaboration:</a:t>
          </a:r>
          <a:endParaRPr lang="en-US"/>
        </a:p>
      </dgm:t>
    </dgm:pt>
    <dgm:pt modelId="{2F3B6D63-3BAE-4765-88DC-F391AF1BC0AC}" type="parTrans" cxnId="{9EC143C8-B425-4B1E-BEEC-A754ACB051AB}">
      <dgm:prSet/>
      <dgm:spPr/>
      <dgm:t>
        <a:bodyPr/>
        <a:lstStyle/>
        <a:p>
          <a:endParaRPr lang="en-US"/>
        </a:p>
      </dgm:t>
    </dgm:pt>
    <dgm:pt modelId="{AAF5E189-626D-40F7-BDDF-E2125014BA60}" type="sibTrans" cxnId="{9EC143C8-B425-4B1E-BEEC-A754ACB051AB}">
      <dgm:prSet/>
      <dgm:spPr/>
      <dgm:t>
        <a:bodyPr/>
        <a:lstStyle/>
        <a:p>
          <a:endParaRPr lang="en-US"/>
        </a:p>
      </dgm:t>
    </dgm:pt>
    <dgm:pt modelId="{384D001C-8FC2-4097-9772-FD167AED6509}">
      <dgm:prSet/>
      <dgm:spPr/>
      <dgm:t>
        <a:bodyPr/>
        <a:lstStyle/>
        <a:p>
          <a:r>
            <a:rPr lang="en-US" b="0" i="0" baseline="0"/>
            <a:t>Encourages collaboration through forums, chats, and group projects.</a:t>
          </a:r>
          <a:endParaRPr lang="en-US"/>
        </a:p>
      </dgm:t>
    </dgm:pt>
    <dgm:pt modelId="{B8384BAD-5D44-4513-891B-F02A851BD32F}" type="parTrans" cxnId="{7C3C653C-6CA2-4B09-8961-9DA0DEE3B268}">
      <dgm:prSet/>
      <dgm:spPr/>
      <dgm:t>
        <a:bodyPr/>
        <a:lstStyle/>
        <a:p>
          <a:endParaRPr lang="en-US"/>
        </a:p>
      </dgm:t>
    </dgm:pt>
    <dgm:pt modelId="{8409B026-112B-4B13-957A-2BEA2DD55B84}" type="sibTrans" cxnId="{7C3C653C-6CA2-4B09-8961-9DA0DEE3B268}">
      <dgm:prSet/>
      <dgm:spPr/>
      <dgm:t>
        <a:bodyPr/>
        <a:lstStyle/>
        <a:p>
          <a:endParaRPr lang="en-US"/>
        </a:p>
      </dgm:t>
    </dgm:pt>
    <dgm:pt modelId="{EAEE5E53-2047-4EB3-A7EA-7622EB217E44}">
      <dgm:prSet/>
      <dgm:spPr/>
      <dgm:t>
        <a:bodyPr/>
        <a:lstStyle/>
        <a:p>
          <a:r>
            <a:rPr lang="en-US" b="1" i="0" baseline="0"/>
            <a:t>Real-time Feedback:</a:t>
          </a:r>
          <a:endParaRPr lang="en-US"/>
        </a:p>
      </dgm:t>
    </dgm:pt>
    <dgm:pt modelId="{1BF97213-ACC9-4B28-8C70-0A6F5BD9D787}" type="parTrans" cxnId="{68EEF2EE-AD8D-43FE-9CD9-E929479BE484}">
      <dgm:prSet/>
      <dgm:spPr/>
      <dgm:t>
        <a:bodyPr/>
        <a:lstStyle/>
        <a:p>
          <a:endParaRPr lang="en-US"/>
        </a:p>
      </dgm:t>
    </dgm:pt>
    <dgm:pt modelId="{1EABD05B-6A8D-4DAC-8575-9187B88A9E2B}" type="sibTrans" cxnId="{68EEF2EE-AD8D-43FE-9CD9-E929479BE484}">
      <dgm:prSet/>
      <dgm:spPr/>
      <dgm:t>
        <a:bodyPr/>
        <a:lstStyle/>
        <a:p>
          <a:endParaRPr lang="en-US"/>
        </a:p>
      </dgm:t>
    </dgm:pt>
    <dgm:pt modelId="{CD07C31D-2941-479C-B79F-8B9CC720B257}">
      <dgm:prSet/>
      <dgm:spPr/>
      <dgm:t>
        <a:bodyPr/>
        <a:lstStyle/>
        <a:p>
          <a:r>
            <a:rPr lang="en-US" b="0" i="0" baseline="0"/>
            <a:t>Immediate feedback on quizzes and assignments.</a:t>
          </a:r>
          <a:endParaRPr lang="en-US"/>
        </a:p>
      </dgm:t>
    </dgm:pt>
    <dgm:pt modelId="{B6CCB23A-959B-4154-BE3A-30DDB63CD5B3}" type="parTrans" cxnId="{105D14E4-DD8E-49B1-A55B-398754FC1523}">
      <dgm:prSet/>
      <dgm:spPr/>
      <dgm:t>
        <a:bodyPr/>
        <a:lstStyle/>
        <a:p>
          <a:endParaRPr lang="en-US"/>
        </a:p>
      </dgm:t>
    </dgm:pt>
    <dgm:pt modelId="{CBE0D79B-C341-440E-8223-D2BF962DCC68}" type="sibTrans" cxnId="{105D14E4-DD8E-49B1-A55B-398754FC1523}">
      <dgm:prSet/>
      <dgm:spPr/>
      <dgm:t>
        <a:bodyPr/>
        <a:lstStyle/>
        <a:p>
          <a:endParaRPr lang="en-US"/>
        </a:p>
      </dgm:t>
    </dgm:pt>
    <dgm:pt modelId="{7CDF085B-0560-48C5-9344-9B0E3CBE2C4C}" type="pres">
      <dgm:prSet presAssocID="{9BBA42A8-12CB-4DA5-B492-0A2AA714D21D}" presName="root" presStyleCnt="0">
        <dgm:presLayoutVars>
          <dgm:dir/>
          <dgm:resizeHandles val="exact"/>
        </dgm:presLayoutVars>
      </dgm:prSet>
      <dgm:spPr/>
    </dgm:pt>
    <dgm:pt modelId="{14FCB48A-0A86-4E8A-90AA-EB2E8CFCF281}" type="pres">
      <dgm:prSet presAssocID="{D15A107C-C7F5-409D-801A-1D528444BD5C}" presName="compNode" presStyleCnt="0"/>
      <dgm:spPr/>
    </dgm:pt>
    <dgm:pt modelId="{139749BB-2AEB-44C2-85A8-BCC5B668579B}" type="pres">
      <dgm:prSet presAssocID="{D15A107C-C7F5-409D-801A-1D528444BD5C}" presName="bgRect" presStyleLbl="bgShp" presStyleIdx="0" presStyleCnt="4"/>
      <dgm:spPr/>
    </dgm:pt>
    <dgm:pt modelId="{751F97BE-1632-4688-B364-9199E35E88B4}" type="pres">
      <dgm:prSet presAssocID="{D15A107C-C7F5-409D-801A-1D528444BD5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gaphone"/>
        </a:ext>
      </dgm:extLst>
    </dgm:pt>
    <dgm:pt modelId="{F8F062C6-F665-420B-9685-C37C147962B0}" type="pres">
      <dgm:prSet presAssocID="{D15A107C-C7F5-409D-801A-1D528444BD5C}" presName="spaceRect" presStyleCnt="0"/>
      <dgm:spPr/>
    </dgm:pt>
    <dgm:pt modelId="{35408C63-5685-4AC3-BBD0-4A8724FFEEED}" type="pres">
      <dgm:prSet presAssocID="{D15A107C-C7F5-409D-801A-1D528444BD5C}" presName="parTx" presStyleLbl="revTx" presStyleIdx="0" presStyleCnt="8">
        <dgm:presLayoutVars>
          <dgm:chMax val="0"/>
          <dgm:chPref val="0"/>
        </dgm:presLayoutVars>
      </dgm:prSet>
      <dgm:spPr/>
    </dgm:pt>
    <dgm:pt modelId="{FBE772D4-2335-437E-993F-DCF84E28AABD}" type="pres">
      <dgm:prSet presAssocID="{D15A107C-C7F5-409D-801A-1D528444BD5C}" presName="desTx" presStyleLbl="revTx" presStyleIdx="1" presStyleCnt="8">
        <dgm:presLayoutVars/>
      </dgm:prSet>
      <dgm:spPr/>
    </dgm:pt>
    <dgm:pt modelId="{F8F8DE38-5345-409E-BD02-D2467427E132}" type="pres">
      <dgm:prSet presAssocID="{21C34AFA-EB01-4716-99C0-FCA64D1D5B0E}" presName="sibTrans" presStyleCnt="0"/>
      <dgm:spPr/>
    </dgm:pt>
    <dgm:pt modelId="{D29ABCE9-BD7F-4B16-9412-96B1C0788616}" type="pres">
      <dgm:prSet presAssocID="{664B9EE2-8FC4-42EC-B5BF-2E83BF8FD3D9}" presName="compNode" presStyleCnt="0"/>
      <dgm:spPr/>
    </dgm:pt>
    <dgm:pt modelId="{9EF720E8-E90D-4D33-AA8C-65EE72104140}" type="pres">
      <dgm:prSet presAssocID="{664B9EE2-8FC4-42EC-B5BF-2E83BF8FD3D9}" presName="bgRect" presStyleLbl="bgShp" presStyleIdx="1" presStyleCnt="4"/>
      <dgm:spPr/>
    </dgm:pt>
    <dgm:pt modelId="{0C765A37-771F-48AE-8007-B67A9A834CDC}" type="pres">
      <dgm:prSet presAssocID="{664B9EE2-8FC4-42EC-B5BF-2E83BF8FD3D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83BC66C0-4856-44E0-BC6A-173DEF4223C1}" type="pres">
      <dgm:prSet presAssocID="{664B9EE2-8FC4-42EC-B5BF-2E83BF8FD3D9}" presName="spaceRect" presStyleCnt="0"/>
      <dgm:spPr/>
    </dgm:pt>
    <dgm:pt modelId="{BF5B5072-66F2-49D3-A639-F8A377BF6B08}" type="pres">
      <dgm:prSet presAssocID="{664B9EE2-8FC4-42EC-B5BF-2E83BF8FD3D9}" presName="parTx" presStyleLbl="revTx" presStyleIdx="2" presStyleCnt="8">
        <dgm:presLayoutVars>
          <dgm:chMax val="0"/>
          <dgm:chPref val="0"/>
        </dgm:presLayoutVars>
      </dgm:prSet>
      <dgm:spPr/>
    </dgm:pt>
    <dgm:pt modelId="{A7CB5622-4DFA-49E7-8718-F4C6BC685B05}" type="pres">
      <dgm:prSet presAssocID="{664B9EE2-8FC4-42EC-B5BF-2E83BF8FD3D9}" presName="desTx" presStyleLbl="revTx" presStyleIdx="3" presStyleCnt="8">
        <dgm:presLayoutVars/>
      </dgm:prSet>
      <dgm:spPr/>
    </dgm:pt>
    <dgm:pt modelId="{BA9995CE-1677-4E9E-823F-07A1BC3A1133}" type="pres">
      <dgm:prSet presAssocID="{D7AB97AF-DB8A-473B-B35A-87ABCF6ED3F3}" presName="sibTrans" presStyleCnt="0"/>
      <dgm:spPr/>
    </dgm:pt>
    <dgm:pt modelId="{0BCF9377-25E3-48F0-9CBF-D806D57E15FA}" type="pres">
      <dgm:prSet presAssocID="{149B984A-6C43-4C10-9F0B-2DB2C473E949}" presName="compNode" presStyleCnt="0"/>
      <dgm:spPr/>
    </dgm:pt>
    <dgm:pt modelId="{8DDC66CA-3695-4634-BB03-B56FE2CCEBB0}" type="pres">
      <dgm:prSet presAssocID="{149B984A-6C43-4C10-9F0B-2DB2C473E949}" presName="bgRect" presStyleLbl="bgShp" presStyleIdx="2" presStyleCnt="4"/>
      <dgm:spPr/>
    </dgm:pt>
    <dgm:pt modelId="{8D78A9C4-EFC5-420C-A6DC-B5929EBE2C98}" type="pres">
      <dgm:prSet presAssocID="{149B984A-6C43-4C10-9F0B-2DB2C473E94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peech"/>
        </a:ext>
      </dgm:extLst>
    </dgm:pt>
    <dgm:pt modelId="{CBBFD217-9A2E-4EB4-9F7F-6FFED362F942}" type="pres">
      <dgm:prSet presAssocID="{149B984A-6C43-4C10-9F0B-2DB2C473E949}" presName="spaceRect" presStyleCnt="0"/>
      <dgm:spPr/>
    </dgm:pt>
    <dgm:pt modelId="{8CB375F7-7E78-4F9D-8C73-B5F709F676F7}" type="pres">
      <dgm:prSet presAssocID="{149B984A-6C43-4C10-9F0B-2DB2C473E949}" presName="parTx" presStyleLbl="revTx" presStyleIdx="4" presStyleCnt="8">
        <dgm:presLayoutVars>
          <dgm:chMax val="0"/>
          <dgm:chPref val="0"/>
        </dgm:presLayoutVars>
      </dgm:prSet>
      <dgm:spPr/>
    </dgm:pt>
    <dgm:pt modelId="{A9413E44-FA5D-41B7-B463-22444B1D1016}" type="pres">
      <dgm:prSet presAssocID="{149B984A-6C43-4C10-9F0B-2DB2C473E949}" presName="desTx" presStyleLbl="revTx" presStyleIdx="5" presStyleCnt="8">
        <dgm:presLayoutVars/>
      </dgm:prSet>
      <dgm:spPr/>
    </dgm:pt>
    <dgm:pt modelId="{3DCFF338-43C0-4A80-A982-23B39C468AC8}" type="pres">
      <dgm:prSet presAssocID="{AAF5E189-626D-40F7-BDDF-E2125014BA60}" presName="sibTrans" presStyleCnt="0"/>
      <dgm:spPr/>
    </dgm:pt>
    <dgm:pt modelId="{4E0B9C81-AD48-4E1E-B393-0E2422C5A068}" type="pres">
      <dgm:prSet presAssocID="{EAEE5E53-2047-4EB3-A7EA-7622EB217E44}" presName="compNode" presStyleCnt="0"/>
      <dgm:spPr/>
    </dgm:pt>
    <dgm:pt modelId="{A4AFDADD-5A4B-4E21-8A08-4B13E152BEB6}" type="pres">
      <dgm:prSet presAssocID="{EAEE5E53-2047-4EB3-A7EA-7622EB217E44}" presName="bgRect" presStyleLbl="bgShp" presStyleIdx="3" presStyleCnt="4"/>
      <dgm:spPr/>
    </dgm:pt>
    <dgm:pt modelId="{DE1B8643-B20A-4EF2-B2D8-08C54D46800F}" type="pres">
      <dgm:prSet presAssocID="{EAEE5E53-2047-4EB3-A7EA-7622EB217E4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C6D92522-9E6F-4380-AB0A-217C41CE66B1}" type="pres">
      <dgm:prSet presAssocID="{EAEE5E53-2047-4EB3-A7EA-7622EB217E44}" presName="spaceRect" presStyleCnt="0"/>
      <dgm:spPr/>
    </dgm:pt>
    <dgm:pt modelId="{F4B3BF66-D631-4CD1-B5C1-580006C98111}" type="pres">
      <dgm:prSet presAssocID="{EAEE5E53-2047-4EB3-A7EA-7622EB217E44}" presName="parTx" presStyleLbl="revTx" presStyleIdx="6" presStyleCnt="8">
        <dgm:presLayoutVars>
          <dgm:chMax val="0"/>
          <dgm:chPref val="0"/>
        </dgm:presLayoutVars>
      </dgm:prSet>
      <dgm:spPr/>
    </dgm:pt>
    <dgm:pt modelId="{B436F68C-B18C-423F-8F22-7134B17CFFD5}" type="pres">
      <dgm:prSet presAssocID="{EAEE5E53-2047-4EB3-A7EA-7622EB217E44}" presName="desTx" presStyleLbl="revTx" presStyleIdx="7" presStyleCnt="8">
        <dgm:presLayoutVars/>
      </dgm:prSet>
      <dgm:spPr/>
    </dgm:pt>
  </dgm:ptLst>
  <dgm:cxnLst>
    <dgm:cxn modelId="{4F230E06-5736-4367-AFE6-98F9B8F1FF29}" type="presOf" srcId="{384D001C-8FC2-4097-9772-FD167AED6509}" destId="{A9413E44-FA5D-41B7-B463-22444B1D1016}" srcOrd="0" destOrd="0" presId="urn:microsoft.com/office/officeart/2018/2/layout/IconVerticalSolidList"/>
    <dgm:cxn modelId="{F18EB306-C703-48AF-8EAE-6C0F9E14DADE}" type="presOf" srcId="{149B984A-6C43-4C10-9F0B-2DB2C473E949}" destId="{8CB375F7-7E78-4F9D-8C73-B5F709F676F7}" srcOrd="0" destOrd="0" presId="urn:microsoft.com/office/officeart/2018/2/layout/IconVerticalSolidList"/>
    <dgm:cxn modelId="{9F9CCD07-06F1-4601-B48C-56084D2AF9F1}" srcId="{9BBA42A8-12CB-4DA5-B492-0A2AA714D21D}" destId="{D15A107C-C7F5-409D-801A-1D528444BD5C}" srcOrd="0" destOrd="0" parTransId="{DA480819-FE00-4364-9882-19A4DA861D0E}" sibTransId="{21C34AFA-EB01-4716-99C0-FCA64D1D5B0E}"/>
    <dgm:cxn modelId="{7C3C653C-6CA2-4B09-8961-9DA0DEE3B268}" srcId="{149B984A-6C43-4C10-9F0B-2DB2C473E949}" destId="{384D001C-8FC2-4097-9772-FD167AED6509}" srcOrd="0" destOrd="0" parTransId="{B8384BAD-5D44-4513-891B-F02A851BD32F}" sibTransId="{8409B026-112B-4B13-957A-2BEA2DD55B84}"/>
    <dgm:cxn modelId="{E0EC2C8C-1369-41ED-A2D5-D738E8CC5B61}" srcId="{664B9EE2-8FC4-42EC-B5BF-2E83BF8FD3D9}" destId="{011A1070-BDF9-41A0-8868-322D58D66AC9}" srcOrd="0" destOrd="0" parTransId="{A797ED12-F301-42DB-B18F-842EBE928FD7}" sibTransId="{72750E78-5E58-4624-B9EA-1BD55FECE8AC}"/>
    <dgm:cxn modelId="{518E078D-0106-4BDE-B587-7E4BCA79D362}" srcId="{9BBA42A8-12CB-4DA5-B492-0A2AA714D21D}" destId="{664B9EE2-8FC4-42EC-B5BF-2E83BF8FD3D9}" srcOrd="1" destOrd="0" parTransId="{85372C90-A8C3-4A6F-A917-6A3ADB48ADF3}" sibTransId="{D7AB97AF-DB8A-473B-B35A-87ABCF6ED3F3}"/>
    <dgm:cxn modelId="{595266BE-CE42-4C2A-8C7D-25CD15A0CD60}" type="presOf" srcId="{EAEE5E53-2047-4EB3-A7EA-7622EB217E44}" destId="{F4B3BF66-D631-4CD1-B5C1-580006C98111}" srcOrd="0" destOrd="0" presId="urn:microsoft.com/office/officeart/2018/2/layout/IconVerticalSolidList"/>
    <dgm:cxn modelId="{9EC143C8-B425-4B1E-BEEC-A754ACB051AB}" srcId="{9BBA42A8-12CB-4DA5-B492-0A2AA714D21D}" destId="{149B984A-6C43-4C10-9F0B-2DB2C473E949}" srcOrd="2" destOrd="0" parTransId="{2F3B6D63-3BAE-4765-88DC-F391AF1BC0AC}" sibTransId="{AAF5E189-626D-40F7-BDDF-E2125014BA60}"/>
    <dgm:cxn modelId="{57AA20C9-75CE-4098-917E-5FE082CAEA22}" srcId="{D15A107C-C7F5-409D-801A-1D528444BD5C}" destId="{8E2D4B5A-6867-4E0C-A43A-4E9CAE859CB1}" srcOrd="0" destOrd="0" parTransId="{889BD847-AE38-4E92-A53A-630542FB3606}" sibTransId="{FA5705FB-6FC2-4AEB-B62E-9DCD5BC54527}"/>
    <dgm:cxn modelId="{783617CE-A7D4-4314-BEF7-EAF7B362A935}" type="presOf" srcId="{9BBA42A8-12CB-4DA5-B492-0A2AA714D21D}" destId="{7CDF085B-0560-48C5-9344-9B0E3CBE2C4C}" srcOrd="0" destOrd="0" presId="urn:microsoft.com/office/officeart/2018/2/layout/IconVerticalSolidList"/>
    <dgm:cxn modelId="{53CA29D2-FB18-45D3-B19D-00B64C60F650}" type="presOf" srcId="{664B9EE2-8FC4-42EC-B5BF-2E83BF8FD3D9}" destId="{BF5B5072-66F2-49D3-A639-F8A377BF6B08}" srcOrd="0" destOrd="0" presId="urn:microsoft.com/office/officeart/2018/2/layout/IconVerticalSolidList"/>
    <dgm:cxn modelId="{DA6551D7-8231-4DBE-A0FF-39FC772E5771}" type="presOf" srcId="{8E2D4B5A-6867-4E0C-A43A-4E9CAE859CB1}" destId="{FBE772D4-2335-437E-993F-DCF84E28AABD}" srcOrd="0" destOrd="0" presId="urn:microsoft.com/office/officeart/2018/2/layout/IconVerticalSolidList"/>
    <dgm:cxn modelId="{105D14E4-DD8E-49B1-A55B-398754FC1523}" srcId="{EAEE5E53-2047-4EB3-A7EA-7622EB217E44}" destId="{CD07C31D-2941-479C-B79F-8B9CC720B257}" srcOrd="0" destOrd="0" parTransId="{B6CCB23A-959B-4154-BE3A-30DDB63CD5B3}" sibTransId="{CBE0D79B-C341-440E-8223-D2BF962DCC68}"/>
    <dgm:cxn modelId="{A72129E4-8922-4E80-A256-17AEC35ADF0D}" type="presOf" srcId="{CD07C31D-2941-479C-B79F-8B9CC720B257}" destId="{B436F68C-B18C-423F-8F22-7134B17CFFD5}" srcOrd="0" destOrd="0" presId="urn:microsoft.com/office/officeart/2018/2/layout/IconVerticalSolidList"/>
    <dgm:cxn modelId="{8C575BE5-BD88-41D5-9AD4-1CCD3EF30894}" type="presOf" srcId="{D15A107C-C7F5-409D-801A-1D528444BD5C}" destId="{35408C63-5685-4AC3-BBD0-4A8724FFEEED}" srcOrd="0" destOrd="0" presId="urn:microsoft.com/office/officeart/2018/2/layout/IconVerticalSolidList"/>
    <dgm:cxn modelId="{68EEF2EE-AD8D-43FE-9CD9-E929479BE484}" srcId="{9BBA42A8-12CB-4DA5-B492-0A2AA714D21D}" destId="{EAEE5E53-2047-4EB3-A7EA-7622EB217E44}" srcOrd="3" destOrd="0" parTransId="{1BF97213-ACC9-4B28-8C70-0A6F5BD9D787}" sibTransId="{1EABD05B-6A8D-4DAC-8575-9187B88A9E2B}"/>
    <dgm:cxn modelId="{ECD208FA-1373-412B-B6ED-FACE96BC0767}" type="presOf" srcId="{011A1070-BDF9-41A0-8868-322D58D66AC9}" destId="{A7CB5622-4DFA-49E7-8718-F4C6BC685B05}" srcOrd="0" destOrd="0" presId="urn:microsoft.com/office/officeart/2018/2/layout/IconVerticalSolidList"/>
    <dgm:cxn modelId="{0EF6EAD5-3A88-4930-9C5C-3040C4B12B58}" type="presParOf" srcId="{7CDF085B-0560-48C5-9344-9B0E3CBE2C4C}" destId="{14FCB48A-0A86-4E8A-90AA-EB2E8CFCF281}" srcOrd="0" destOrd="0" presId="urn:microsoft.com/office/officeart/2018/2/layout/IconVerticalSolidList"/>
    <dgm:cxn modelId="{EA7D8C01-71F5-471D-8C15-6244990D2B67}" type="presParOf" srcId="{14FCB48A-0A86-4E8A-90AA-EB2E8CFCF281}" destId="{139749BB-2AEB-44C2-85A8-BCC5B668579B}" srcOrd="0" destOrd="0" presId="urn:microsoft.com/office/officeart/2018/2/layout/IconVerticalSolidList"/>
    <dgm:cxn modelId="{B9FF35FB-DBFA-487E-87AD-1DB4B1596B9D}" type="presParOf" srcId="{14FCB48A-0A86-4E8A-90AA-EB2E8CFCF281}" destId="{751F97BE-1632-4688-B364-9199E35E88B4}" srcOrd="1" destOrd="0" presId="urn:microsoft.com/office/officeart/2018/2/layout/IconVerticalSolidList"/>
    <dgm:cxn modelId="{E1D85FEE-8974-4B54-8A39-BF7D59ADCE83}" type="presParOf" srcId="{14FCB48A-0A86-4E8A-90AA-EB2E8CFCF281}" destId="{F8F062C6-F665-420B-9685-C37C147962B0}" srcOrd="2" destOrd="0" presId="urn:microsoft.com/office/officeart/2018/2/layout/IconVerticalSolidList"/>
    <dgm:cxn modelId="{15FEE9E8-EAA7-4595-A60C-485164A023D1}" type="presParOf" srcId="{14FCB48A-0A86-4E8A-90AA-EB2E8CFCF281}" destId="{35408C63-5685-4AC3-BBD0-4A8724FFEEED}" srcOrd="3" destOrd="0" presId="urn:microsoft.com/office/officeart/2018/2/layout/IconVerticalSolidList"/>
    <dgm:cxn modelId="{1F5153C5-7C0A-4C8D-9B51-0D934A8C2FF4}" type="presParOf" srcId="{14FCB48A-0A86-4E8A-90AA-EB2E8CFCF281}" destId="{FBE772D4-2335-437E-993F-DCF84E28AABD}" srcOrd="4" destOrd="0" presId="urn:microsoft.com/office/officeart/2018/2/layout/IconVerticalSolidList"/>
    <dgm:cxn modelId="{B2549996-4A64-48C5-9A0C-3DF0E699420B}" type="presParOf" srcId="{7CDF085B-0560-48C5-9344-9B0E3CBE2C4C}" destId="{F8F8DE38-5345-409E-BD02-D2467427E132}" srcOrd="1" destOrd="0" presId="urn:microsoft.com/office/officeart/2018/2/layout/IconVerticalSolidList"/>
    <dgm:cxn modelId="{25F01896-C133-4A65-8669-A51AFBC3DC83}" type="presParOf" srcId="{7CDF085B-0560-48C5-9344-9B0E3CBE2C4C}" destId="{D29ABCE9-BD7F-4B16-9412-96B1C0788616}" srcOrd="2" destOrd="0" presId="urn:microsoft.com/office/officeart/2018/2/layout/IconVerticalSolidList"/>
    <dgm:cxn modelId="{9D014437-96E4-4E7D-B29C-34F902A9D4F0}" type="presParOf" srcId="{D29ABCE9-BD7F-4B16-9412-96B1C0788616}" destId="{9EF720E8-E90D-4D33-AA8C-65EE72104140}" srcOrd="0" destOrd="0" presId="urn:microsoft.com/office/officeart/2018/2/layout/IconVerticalSolidList"/>
    <dgm:cxn modelId="{0045D574-C1F3-4DFE-8932-7E3CE6633375}" type="presParOf" srcId="{D29ABCE9-BD7F-4B16-9412-96B1C0788616}" destId="{0C765A37-771F-48AE-8007-B67A9A834CDC}" srcOrd="1" destOrd="0" presId="urn:microsoft.com/office/officeart/2018/2/layout/IconVerticalSolidList"/>
    <dgm:cxn modelId="{6C00743D-FED7-43B8-AC24-B2349876BE76}" type="presParOf" srcId="{D29ABCE9-BD7F-4B16-9412-96B1C0788616}" destId="{83BC66C0-4856-44E0-BC6A-173DEF4223C1}" srcOrd="2" destOrd="0" presId="urn:microsoft.com/office/officeart/2018/2/layout/IconVerticalSolidList"/>
    <dgm:cxn modelId="{4CEA2C43-A326-46ED-9C2F-82F53B7F5F23}" type="presParOf" srcId="{D29ABCE9-BD7F-4B16-9412-96B1C0788616}" destId="{BF5B5072-66F2-49D3-A639-F8A377BF6B08}" srcOrd="3" destOrd="0" presId="urn:microsoft.com/office/officeart/2018/2/layout/IconVerticalSolidList"/>
    <dgm:cxn modelId="{AAB88943-0EC9-414F-AD24-283F8995B3D2}" type="presParOf" srcId="{D29ABCE9-BD7F-4B16-9412-96B1C0788616}" destId="{A7CB5622-4DFA-49E7-8718-F4C6BC685B05}" srcOrd="4" destOrd="0" presId="urn:microsoft.com/office/officeart/2018/2/layout/IconVerticalSolidList"/>
    <dgm:cxn modelId="{A5CFA572-A96F-478B-895A-562BC061230A}" type="presParOf" srcId="{7CDF085B-0560-48C5-9344-9B0E3CBE2C4C}" destId="{BA9995CE-1677-4E9E-823F-07A1BC3A1133}" srcOrd="3" destOrd="0" presId="urn:microsoft.com/office/officeart/2018/2/layout/IconVerticalSolidList"/>
    <dgm:cxn modelId="{9EC56F4A-6D21-460E-A572-FF59685FF689}" type="presParOf" srcId="{7CDF085B-0560-48C5-9344-9B0E3CBE2C4C}" destId="{0BCF9377-25E3-48F0-9CBF-D806D57E15FA}" srcOrd="4" destOrd="0" presId="urn:microsoft.com/office/officeart/2018/2/layout/IconVerticalSolidList"/>
    <dgm:cxn modelId="{91CCC295-15D4-43E3-B7FB-D6E7546E9F74}" type="presParOf" srcId="{0BCF9377-25E3-48F0-9CBF-D806D57E15FA}" destId="{8DDC66CA-3695-4634-BB03-B56FE2CCEBB0}" srcOrd="0" destOrd="0" presId="urn:microsoft.com/office/officeart/2018/2/layout/IconVerticalSolidList"/>
    <dgm:cxn modelId="{392B5CE5-E8E1-4C2C-8042-2138064D14A2}" type="presParOf" srcId="{0BCF9377-25E3-48F0-9CBF-D806D57E15FA}" destId="{8D78A9C4-EFC5-420C-A6DC-B5929EBE2C98}" srcOrd="1" destOrd="0" presId="urn:microsoft.com/office/officeart/2018/2/layout/IconVerticalSolidList"/>
    <dgm:cxn modelId="{473BC371-37B0-43A9-9808-47AD7F65D575}" type="presParOf" srcId="{0BCF9377-25E3-48F0-9CBF-D806D57E15FA}" destId="{CBBFD217-9A2E-4EB4-9F7F-6FFED362F942}" srcOrd="2" destOrd="0" presId="urn:microsoft.com/office/officeart/2018/2/layout/IconVerticalSolidList"/>
    <dgm:cxn modelId="{33A90626-DF03-46FE-B325-220DF71AD120}" type="presParOf" srcId="{0BCF9377-25E3-48F0-9CBF-D806D57E15FA}" destId="{8CB375F7-7E78-4F9D-8C73-B5F709F676F7}" srcOrd="3" destOrd="0" presId="urn:microsoft.com/office/officeart/2018/2/layout/IconVerticalSolidList"/>
    <dgm:cxn modelId="{8D8A41EA-952D-4F25-9226-CA5E001F403D}" type="presParOf" srcId="{0BCF9377-25E3-48F0-9CBF-D806D57E15FA}" destId="{A9413E44-FA5D-41B7-B463-22444B1D1016}" srcOrd="4" destOrd="0" presId="urn:microsoft.com/office/officeart/2018/2/layout/IconVerticalSolidList"/>
    <dgm:cxn modelId="{05DFC6C1-60E8-497C-A50F-194F54369D3D}" type="presParOf" srcId="{7CDF085B-0560-48C5-9344-9B0E3CBE2C4C}" destId="{3DCFF338-43C0-4A80-A982-23B39C468AC8}" srcOrd="5" destOrd="0" presId="urn:microsoft.com/office/officeart/2018/2/layout/IconVerticalSolidList"/>
    <dgm:cxn modelId="{B1AAA226-D703-406A-86A3-DC8477AE0AF6}" type="presParOf" srcId="{7CDF085B-0560-48C5-9344-9B0E3CBE2C4C}" destId="{4E0B9C81-AD48-4E1E-B393-0E2422C5A068}" srcOrd="6" destOrd="0" presId="urn:microsoft.com/office/officeart/2018/2/layout/IconVerticalSolidList"/>
    <dgm:cxn modelId="{B5B1E0E2-1ED3-4FE8-8B72-833A99B8C578}" type="presParOf" srcId="{4E0B9C81-AD48-4E1E-B393-0E2422C5A068}" destId="{A4AFDADD-5A4B-4E21-8A08-4B13E152BEB6}" srcOrd="0" destOrd="0" presId="urn:microsoft.com/office/officeart/2018/2/layout/IconVerticalSolidList"/>
    <dgm:cxn modelId="{99500C9B-55A4-4D19-81C7-FB9E95C29FF2}" type="presParOf" srcId="{4E0B9C81-AD48-4E1E-B393-0E2422C5A068}" destId="{DE1B8643-B20A-4EF2-B2D8-08C54D46800F}" srcOrd="1" destOrd="0" presId="urn:microsoft.com/office/officeart/2018/2/layout/IconVerticalSolidList"/>
    <dgm:cxn modelId="{5E4A26EA-58CB-4531-BED0-6F66A82C8348}" type="presParOf" srcId="{4E0B9C81-AD48-4E1E-B393-0E2422C5A068}" destId="{C6D92522-9E6F-4380-AB0A-217C41CE66B1}" srcOrd="2" destOrd="0" presId="urn:microsoft.com/office/officeart/2018/2/layout/IconVerticalSolidList"/>
    <dgm:cxn modelId="{5AC94671-1488-4196-B421-613A8307D4D0}" type="presParOf" srcId="{4E0B9C81-AD48-4E1E-B393-0E2422C5A068}" destId="{F4B3BF66-D631-4CD1-B5C1-580006C98111}" srcOrd="3" destOrd="0" presId="urn:microsoft.com/office/officeart/2018/2/layout/IconVerticalSolidList"/>
    <dgm:cxn modelId="{5058E50F-E175-43FF-A07D-A122F3DA7182}" type="presParOf" srcId="{4E0B9C81-AD48-4E1E-B393-0E2422C5A068}" destId="{B436F68C-B18C-423F-8F22-7134B17CFFD5}"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C1B2F22-F8AF-48AA-AFAE-DBE99E77F51F}" type="doc">
      <dgm:prSet loTypeId="urn:microsoft.com/office/officeart/2018/5/layout/CenteredIconLabelDescriptionList" loCatId="icon" qsTypeId="urn:microsoft.com/office/officeart/2005/8/quickstyle/simple1" qsCatId="simple" csTypeId="urn:microsoft.com/office/officeart/2005/8/colors/accent1_2" csCatId="accent1" phldr="1"/>
      <dgm:spPr/>
      <dgm:t>
        <a:bodyPr/>
        <a:lstStyle/>
        <a:p>
          <a:endParaRPr lang="en-US"/>
        </a:p>
      </dgm:t>
    </dgm:pt>
    <dgm:pt modelId="{6620E658-8CBB-4123-A4F1-8896AE55F05A}">
      <dgm:prSet/>
      <dgm:spPr/>
      <dgm:t>
        <a:bodyPr/>
        <a:lstStyle/>
        <a:p>
          <a:pPr>
            <a:lnSpc>
              <a:spcPct val="100000"/>
            </a:lnSpc>
            <a:defRPr b="1"/>
          </a:pPr>
          <a:r>
            <a:rPr lang="en-US" b="1" i="0" baseline="0"/>
            <a:t>Summary:</a:t>
          </a:r>
          <a:endParaRPr lang="en-US"/>
        </a:p>
      </dgm:t>
    </dgm:pt>
    <dgm:pt modelId="{FABDBDCC-5FAB-4203-B741-68ADFD4FD19A}" type="parTrans" cxnId="{DE7692A8-FF30-41D9-885E-E230D9E235A5}">
      <dgm:prSet/>
      <dgm:spPr/>
      <dgm:t>
        <a:bodyPr/>
        <a:lstStyle/>
        <a:p>
          <a:endParaRPr lang="en-US"/>
        </a:p>
      </dgm:t>
    </dgm:pt>
    <dgm:pt modelId="{97F62768-4DF7-4281-9758-C7D8BA7E4F7C}" type="sibTrans" cxnId="{DE7692A8-FF30-41D9-885E-E230D9E235A5}">
      <dgm:prSet/>
      <dgm:spPr/>
      <dgm:t>
        <a:bodyPr/>
        <a:lstStyle/>
        <a:p>
          <a:endParaRPr lang="en-US"/>
        </a:p>
      </dgm:t>
    </dgm:pt>
    <dgm:pt modelId="{B7DC8BB6-9E6E-4AD1-8616-97F9D9421179}">
      <dgm:prSet/>
      <dgm:spPr/>
      <dgm:t>
        <a:bodyPr/>
        <a:lstStyle/>
        <a:p>
          <a:pPr>
            <a:lnSpc>
              <a:spcPct val="100000"/>
            </a:lnSpc>
          </a:pPr>
          <a:r>
            <a:rPr lang="en-US" b="0" i="0" baseline="0"/>
            <a:t>Moodle is a powerful LMS that offers a wide range of tools to enhance teaching and learning.</a:t>
          </a:r>
          <a:endParaRPr lang="en-US"/>
        </a:p>
      </dgm:t>
    </dgm:pt>
    <dgm:pt modelId="{59364C6F-CAA7-4E23-90A4-1C293CFD4EA5}" type="parTrans" cxnId="{EC82D18F-A463-468E-9F22-1E3D0F3A089C}">
      <dgm:prSet/>
      <dgm:spPr/>
      <dgm:t>
        <a:bodyPr/>
        <a:lstStyle/>
        <a:p>
          <a:endParaRPr lang="en-US"/>
        </a:p>
      </dgm:t>
    </dgm:pt>
    <dgm:pt modelId="{2BF57753-8EEC-4FBE-8A94-9BE02CADFA36}" type="sibTrans" cxnId="{EC82D18F-A463-468E-9F22-1E3D0F3A089C}">
      <dgm:prSet/>
      <dgm:spPr/>
      <dgm:t>
        <a:bodyPr/>
        <a:lstStyle/>
        <a:p>
          <a:endParaRPr lang="en-US"/>
        </a:p>
      </dgm:t>
    </dgm:pt>
    <dgm:pt modelId="{2CF05544-393F-40EB-8CA3-E974F277BF21}">
      <dgm:prSet/>
      <dgm:spPr/>
      <dgm:t>
        <a:bodyPr/>
        <a:lstStyle/>
        <a:p>
          <a:pPr>
            <a:lnSpc>
              <a:spcPct val="100000"/>
            </a:lnSpc>
            <a:defRPr b="1"/>
          </a:pPr>
          <a:r>
            <a:rPr lang="en-US" b="1" i="0" baseline="0"/>
            <a:t>Call to Action:</a:t>
          </a:r>
          <a:endParaRPr lang="en-US"/>
        </a:p>
      </dgm:t>
    </dgm:pt>
    <dgm:pt modelId="{5D228E34-EAA3-4A0F-92F7-B0A8975B653C}" type="parTrans" cxnId="{025B2ABB-8262-41AF-BA71-45A46F201AC6}">
      <dgm:prSet/>
      <dgm:spPr/>
      <dgm:t>
        <a:bodyPr/>
        <a:lstStyle/>
        <a:p>
          <a:endParaRPr lang="en-US"/>
        </a:p>
      </dgm:t>
    </dgm:pt>
    <dgm:pt modelId="{211A00FE-916B-455F-8DEC-2C037706E8EF}" type="sibTrans" cxnId="{025B2ABB-8262-41AF-BA71-45A46F201AC6}">
      <dgm:prSet/>
      <dgm:spPr/>
      <dgm:t>
        <a:bodyPr/>
        <a:lstStyle/>
        <a:p>
          <a:endParaRPr lang="en-US"/>
        </a:p>
      </dgm:t>
    </dgm:pt>
    <dgm:pt modelId="{4D9118E6-2067-47AF-8373-1AF4BDD75807}">
      <dgm:prSet/>
      <dgm:spPr/>
      <dgm:t>
        <a:bodyPr/>
        <a:lstStyle/>
        <a:p>
          <a:pPr>
            <a:lnSpc>
              <a:spcPct val="100000"/>
            </a:lnSpc>
          </a:pPr>
          <a:r>
            <a:rPr lang="en-US" b="0" i="0" baseline="0"/>
            <a:t>Explore Moodle today to transform your teaching experience!</a:t>
          </a:r>
          <a:endParaRPr lang="en-US"/>
        </a:p>
      </dgm:t>
    </dgm:pt>
    <dgm:pt modelId="{0C160298-8F8C-4E08-90AB-B11DD29D4B57}" type="parTrans" cxnId="{308735CF-39CC-469F-B61D-1539402D6F9D}">
      <dgm:prSet/>
      <dgm:spPr/>
      <dgm:t>
        <a:bodyPr/>
        <a:lstStyle/>
        <a:p>
          <a:endParaRPr lang="en-US"/>
        </a:p>
      </dgm:t>
    </dgm:pt>
    <dgm:pt modelId="{9C6FE8A3-65BD-46EC-A568-2FE3FC3F6B4F}" type="sibTrans" cxnId="{308735CF-39CC-469F-B61D-1539402D6F9D}">
      <dgm:prSet/>
      <dgm:spPr/>
      <dgm:t>
        <a:bodyPr/>
        <a:lstStyle/>
        <a:p>
          <a:endParaRPr lang="en-US"/>
        </a:p>
      </dgm:t>
    </dgm:pt>
    <dgm:pt modelId="{5CCD7A58-E429-4DE4-B9A3-7D1B9A499F42}" type="pres">
      <dgm:prSet presAssocID="{AC1B2F22-F8AF-48AA-AFAE-DBE99E77F51F}" presName="root" presStyleCnt="0">
        <dgm:presLayoutVars>
          <dgm:dir/>
          <dgm:resizeHandles val="exact"/>
        </dgm:presLayoutVars>
      </dgm:prSet>
      <dgm:spPr/>
    </dgm:pt>
    <dgm:pt modelId="{C33CA6BB-0EB0-4D6B-A2AF-8BBACF99145D}" type="pres">
      <dgm:prSet presAssocID="{6620E658-8CBB-4123-A4F1-8896AE55F05A}" presName="compNode" presStyleCnt="0"/>
      <dgm:spPr/>
    </dgm:pt>
    <dgm:pt modelId="{CE53DB25-188B-4B85-87E4-A86816058284}" type="pres">
      <dgm:prSet presAssocID="{6620E658-8CBB-4123-A4F1-8896AE55F05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BBC2DF95-EE69-454D-9792-81D18D09844B}" type="pres">
      <dgm:prSet presAssocID="{6620E658-8CBB-4123-A4F1-8896AE55F05A}" presName="iconSpace" presStyleCnt="0"/>
      <dgm:spPr/>
    </dgm:pt>
    <dgm:pt modelId="{A777C7E4-3EA5-4535-AE3D-02473AD884B2}" type="pres">
      <dgm:prSet presAssocID="{6620E658-8CBB-4123-A4F1-8896AE55F05A}" presName="parTx" presStyleLbl="revTx" presStyleIdx="0" presStyleCnt="4">
        <dgm:presLayoutVars>
          <dgm:chMax val="0"/>
          <dgm:chPref val="0"/>
        </dgm:presLayoutVars>
      </dgm:prSet>
      <dgm:spPr/>
    </dgm:pt>
    <dgm:pt modelId="{FE32DD4F-06EE-4B7A-977D-B084B46647BB}" type="pres">
      <dgm:prSet presAssocID="{6620E658-8CBB-4123-A4F1-8896AE55F05A}" presName="txSpace" presStyleCnt="0"/>
      <dgm:spPr/>
    </dgm:pt>
    <dgm:pt modelId="{0B9AF0AD-5716-40DB-9272-9C4ED3E67087}" type="pres">
      <dgm:prSet presAssocID="{6620E658-8CBB-4123-A4F1-8896AE55F05A}" presName="desTx" presStyleLbl="revTx" presStyleIdx="1" presStyleCnt="4">
        <dgm:presLayoutVars/>
      </dgm:prSet>
      <dgm:spPr/>
    </dgm:pt>
    <dgm:pt modelId="{25CFADDE-BF24-42CE-8E77-A5664526D97E}" type="pres">
      <dgm:prSet presAssocID="{97F62768-4DF7-4281-9758-C7D8BA7E4F7C}" presName="sibTrans" presStyleCnt="0"/>
      <dgm:spPr/>
    </dgm:pt>
    <dgm:pt modelId="{D959D6B3-EBAD-4E4C-8596-E3AB8BE87384}" type="pres">
      <dgm:prSet presAssocID="{2CF05544-393F-40EB-8CA3-E974F277BF21}" presName="compNode" presStyleCnt="0"/>
      <dgm:spPr/>
    </dgm:pt>
    <dgm:pt modelId="{909E8BC7-B439-4821-B94A-D942CA604F54}" type="pres">
      <dgm:prSet presAssocID="{2CF05544-393F-40EB-8CA3-E974F277BF2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pper board"/>
        </a:ext>
      </dgm:extLst>
    </dgm:pt>
    <dgm:pt modelId="{82A273CD-81D0-4193-A67A-45B3C0DCE35E}" type="pres">
      <dgm:prSet presAssocID="{2CF05544-393F-40EB-8CA3-E974F277BF21}" presName="iconSpace" presStyleCnt="0"/>
      <dgm:spPr/>
    </dgm:pt>
    <dgm:pt modelId="{C6568BE3-BA10-4B53-B868-857E55A03364}" type="pres">
      <dgm:prSet presAssocID="{2CF05544-393F-40EB-8CA3-E974F277BF21}" presName="parTx" presStyleLbl="revTx" presStyleIdx="2" presStyleCnt="4">
        <dgm:presLayoutVars>
          <dgm:chMax val="0"/>
          <dgm:chPref val="0"/>
        </dgm:presLayoutVars>
      </dgm:prSet>
      <dgm:spPr/>
    </dgm:pt>
    <dgm:pt modelId="{B1CB2A64-B093-40ED-BE10-EDA0758E500E}" type="pres">
      <dgm:prSet presAssocID="{2CF05544-393F-40EB-8CA3-E974F277BF21}" presName="txSpace" presStyleCnt="0"/>
      <dgm:spPr/>
    </dgm:pt>
    <dgm:pt modelId="{6E69CBBF-AA5A-4786-9CBF-80DFA51314CE}" type="pres">
      <dgm:prSet presAssocID="{2CF05544-393F-40EB-8CA3-E974F277BF21}" presName="desTx" presStyleLbl="revTx" presStyleIdx="3" presStyleCnt="4">
        <dgm:presLayoutVars/>
      </dgm:prSet>
      <dgm:spPr/>
    </dgm:pt>
  </dgm:ptLst>
  <dgm:cxnLst>
    <dgm:cxn modelId="{9F312532-623F-4810-BD6C-96D2CECDB8FB}" type="presOf" srcId="{6620E658-8CBB-4123-A4F1-8896AE55F05A}" destId="{A777C7E4-3EA5-4535-AE3D-02473AD884B2}" srcOrd="0" destOrd="0" presId="urn:microsoft.com/office/officeart/2018/5/layout/CenteredIconLabelDescriptionList"/>
    <dgm:cxn modelId="{376AB95F-60EB-4452-BCA4-4E99FAD532D1}" type="presOf" srcId="{B7DC8BB6-9E6E-4AD1-8616-97F9D9421179}" destId="{0B9AF0AD-5716-40DB-9272-9C4ED3E67087}" srcOrd="0" destOrd="0" presId="urn:microsoft.com/office/officeart/2018/5/layout/CenteredIconLabelDescriptionList"/>
    <dgm:cxn modelId="{4360F464-46D3-4D5D-9EAB-274597B39655}" type="presOf" srcId="{2CF05544-393F-40EB-8CA3-E974F277BF21}" destId="{C6568BE3-BA10-4B53-B868-857E55A03364}" srcOrd="0" destOrd="0" presId="urn:microsoft.com/office/officeart/2018/5/layout/CenteredIconLabelDescriptionList"/>
    <dgm:cxn modelId="{EC82D18F-A463-468E-9F22-1E3D0F3A089C}" srcId="{6620E658-8CBB-4123-A4F1-8896AE55F05A}" destId="{B7DC8BB6-9E6E-4AD1-8616-97F9D9421179}" srcOrd="0" destOrd="0" parTransId="{59364C6F-CAA7-4E23-90A4-1C293CFD4EA5}" sibTransId="{2BF57753-8EEC-4FBE-8A94-9BE02CADFA36}"/>
    <dgm:cxn modelId="{E2A2D092-5FA7-4AC4-BF65-687382704390}" type="presOf" srcId="{AC1B2F22-F8AF-48AA-AFAE-DBE99E77F51F}" destId="{5CCD7A58-E429-4DE4-B9A3-7D1B9A499F42}" srcOrd="0" destOrd="0" presId="urn:microsoft.com/office/officeart/2018/5/layout/CenteredIconLabelDescriptionList"/>
    <dgm:cxn modelId="{DE7692A8-FF30-41D9-885E-E230D9E235A5}" srcId="{AC1B2F22-F8AF-48AA-AFAE-DBE99E77F51F}" destId="{6620E658-8CBB-4123-A4F1-8896AE55F05A}" srcOrd="0" destOrd="0" parTransId="{FABDBDCC-5FAB-4203-B741-68ADFD4FD19A}" sibTransId="{97F62768-4DF7-4281-9758-C7D8BA7E4F7C}"/>
    <dgm:cxn modelId="{025B2ABB-8262-41AF-BA71-45A46F201AC6}" srcId="{AC1B2F22-F8AF-48AA-AFAE-DBE99E77F51F}" destId="{2CF05544-393F-40EB-8CA3-E974F277BF21}" srcOrd="1" destOrd="0" parTransId="{5D228E34-EAA3-4A0F-92F7-B0A8975B653C}" sibTransId="{211A00FE-916B-455F-8DEC-2C037706E8EF}"/>
    <dgm:cxn modelId="{308735CF-39CC-469F-B61D-1539402D6F9D}" srcId="{2CF05544-393F-40EB-8CA3-E974F277BF21}" destId="{4D9118E6-2067-47AF-8373-1AF4BDD75807}" srcOrd="0" destOrd="0" parTransId="{0C160298-8F8C-4E08-90AB-B11DD29D4B57}" sibTransId="{9C6FE8A3-65BD-46EC-A568-2FE3FC3F6B4F}"/>
    <dgm:cxn modelId="{7C19EBCF-1855-46BB-8022-CA58097F5CA9}" type="presOf" srcId="{4D9118E6-2067-47AF-8373-1AF4BDD75807}" destId="{6E69CBBF-AA5A-4786-9CBF-80DFA51314CE}" srcOrd="0" destOrd="0" presId="urn:microsoft.com/office/officeart/2018/5/layout/CenteredIconLabelDescriptionList"/>
    <dgm:cxn modelId="{8FFBE058-0875-4B89-9541-00CDC817ECD0}" type="presParOf" srcId="{5CCD7A58-E429-4DE4-B9A3-7D1B9A499F42}" destId="{C33CA6BB-0EB0-4D6B-A2AF-8BBACF99145D}" srcOrd="0" destOrd="0" presId="urn:microsoft.com/office/officeart/2018/5/layout/CenteredIconLabelDescriptionList"/>
    <dgm:cxn modelId="{9E6226B2-EB22-4D97-9F95-B85D97F73CF4}" type="presParOf" srcId="{C33CA6BB-0EB0-4D6B-A2AF-8BBACF99145D}" destId="{CE53DB25-188B-4B85-87E4-A86816058284}" srcOrd="0" destOrd="0" presId="urn:microsoft.com/office/officeart/2018/5/layout/CenteredIconLabelDescriptionList"/>
    <dgm:cxn modelId="{511A6D6B-8BC9-4004-9491-8921263EF30A}" type="presParOf" srcId="{C33CA6BB-0EB0-4D6B-A2AF-8BBACF99145D}" destId="{BBC2DF95-EE69-454D-9792-81D18D09844B}" srcOrd="1" destOrd="0" presId="urn:microsoft.com/office/officeart/2018/5/layout/CenteredIconLabelDescriptionList"/>
    <dgm:cxn modelId="{160FC862-DA19-4FFF-BF70-0576B0283558}" type="presParOf" srcId="{C33CA6BB-0EB0-4D6B-A2AF-8BBACF99145D}" destId="{A777C7E4-3EA5-4535-AE3D-02473AD884B2}" srcOrd="2" destOrd="0" presId="urn:microsoft.com/office/officeart/2018/5/layout/CenteredIconLabelDescriptionList"/>
    <dgm:cxn modelId="{C02490A4-2BC0-4FEE-9FA8-8F8A5A147F37}" type="presParOf" srcId="{C33CA6BB-0EB0-4D6B-A2AF-8BBACF99145D}" destId="{FE32DD4F-06EE-4B7A-977D-B084B46647BB}" srcOrd="3" destOrd="0" presId="urn:microsoft.com/office/officeart/2018/5/layout/CenteredIconLabelDescriptionList"/>
    <dgm:cxn modelId="{AE82D816-4FCE-46DF-BC1A-A08E6E08BA70}" type="presParOf" srcId="{C33CA6BB-0EB0-4D6B-A2AF-8BBACF99145D}" destId="{0B9AF0AD-5716-40DB-9272-9C4ED3E67087}" srcOrd="4" destOrd="0" presId="urn:microsoft.com/office/officeart/2018/5/layout/CenteredIconLabelDescriptionList"/>
    <dgm:cxn modelId="{85597CD6-595A-47EC-9260-44D031D16F07}" type="presParOf" srcId="{5CCD7A58-E429-4DE4-B9A3-7D1B9A499F42}" destId="{25CFADDE-BF24-42CE-8E77-A5664526D97E}" srcOrd="1" destOrd="0" presId="urn:microsoft.com/office/officeart/2018/5/layout/CenteredIconLabelDescriptionList"/>
    <dgm:cxn modelId="{DEB259A8-DD7D-4C9D-98C0-B82D27067528}" type="presParOf" srcId="{5CCD7A58-E429-4DE4-B9A3-7D1B9A499F42}" destId="{D959D6B3-EBAD-4E4C-8596-E3AB8BE87384}" srcOrd="2" destOrd="0" presId="urn:microsoft.com/office/officeart/2018/5/layout/CenteredIconLabelDescriptionList"/>
    <dgm:cxn modelId="{868688F3-4275-4F4E-AF73-A815B541556F}" type="presParOf" srcId="{D959D6B3-EBAD-4E4C-8596-E3AB8BE87384}" destId="{909E8BC7-B439-4821-B94A-D942CA604F54}" srcOrd="0" destOrd="0" presId="urn:microsoft.com/office/officeart/2018/5/layout/CenteredIconLabelDescriptionList"/>
    <dgm:cxn modelId="{238A2A86-2A34-4533-985C-F55DA4AF7E3D}" type="presParOf" srcId="{D959D6B3-EBAD-4E4C-8596-E3AB8BE87384}" destId="{82A273CD-81D0-4193-A67A-45B3C0DCE35E}" srcOrd="1" destOrd="0" presId="urn:microsoft.com/office/officeart/2018/5/layout/CenteredIconLabelDescriptionList"/>
    <dgm:cxn modelId="{54724906-604E-4AD7-890C-387E912EFBE1}" type="presParOf" srcId="{D959D6B3-EBAD-4E4C-8596-E3AB8BE87384}" destId="{C6568BE3-BA10-4B53-B868-857E55A03364}" srcOrd="2" destOrd="0" presId="urn:microsoft.com/office/officeart/2018/5/layout/CenteredIconLabelDescriptionList"/>
    <dgm:cxn modelId="{AB1D26A3-7D32-43E9-8F09-725D62C92B37}" type="presParOf" srcId="{D959D6B3-EBAD-4E4C-8596-E3AB8BE87384}" destId="{B1CB2A64-B093-40ED-BE10-EDA0758E500E}" srcOrd="3" destOrd="0" presId="urn:microsoft.com/office/officeart/2018/5/layout/CenteredIconLabelDescriptionList"/>
    <dgm:cxn modelId="{91C47371-F049-4721-A1F9-A19FDA809A82}" type="presParOf" srcId="{D959D6B3-EBAD-4E4C-8596-E3AB8BE87384}" destId="{6E69CBBF-AA5A-4786-9CBF-80DFA51314CE}"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23291-0A85-4F5A-AF24-B24F5FBEDC17}">
      <dsp:nvSpPr>
        <dsp:cNvPr id="0" name=""/>
        <dsp:cNvSpPr/>
      </dsp:nvSpPr>
      <dsp:spPr>
        <a:xfrm>
          <a:off x="271908" y="121"/>
          <a:ext cx="3881733" cy="246490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CC14E0-69BE-43CD-817D-D162DF3E9AC6}">
      <dsp:nvSpPr>
        <dsp:cNvPr id="0" name=""/>
        <dsp:cNvSpPr/>
      </dsp:nvSpPr>
      <dsp:spPr>
        <a:xfrm>
          <a:off x="703212" y="409860"/>
          <a:ext cx="3881733" cy="246490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Moodle is a free and open-source learning management system written in PHP and distributed under the GNU General Public License. MOODLE is used for blended learning, distance education, flipped classroom and other online learning projects in schools, universities, workplaces and other sectors.</a:t>
          </a:r>
        </a:p>
      </dsp:txBody>
      <dsp:txXfrm>
        <a:off x="775406" y="482054"/>
        <a:ext cx="3737345" cy="2320513"/>
      </dsp:txXfrm>
    </dsp:sp>
    <dsp:sp modelId="{75882A6C-46E4-4AB6-8F23-A39869A3C8F7}">
      <dsp:nvSpPr>
        <dsp:cNvPr id="0" name=""/>
        <dsp:cNvSpPr/>
      </dsp:nvSpPr>
      <dsp:spPr>
        <a:xfrm>
          <a:off x="5016250" y="121"/>
          <a:ext cx="3881733" cy="246490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7B3A2C-51E9-495D-9622-3429712EFC7E}">
      <dsp:nvSpPr>
        <dsp:cNvPr id="0" name=""/>
        <dsp:cNvSpPr/>
      </dsp:nvSpPr>
      <dsp:spPr>
        <a:xfrm>
          <a:off x="5447554" y="409860"/>
          <a:ext cx="3881733" cy="246490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Put simply, Moodle is a Learning Management System (LMS) used to manage, deliver and measure training and learning online. Moodle is perhaps the most well-known LMS platform of its kind and is certainly widely used.</a:t>
          </a:r>
        </a:p>
      </dsp:txBody>
      <dsp:txXfrm>
        <a:off x="5519748" y="482054"/>
        <a:ext cx="3737345" cy="23205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81C23-A3EB-4F65-84EC-461E4EBCB196}">
      <dsp:nvSpPr>
        <dsp:cNvPr id="0" name=""/>
        <dsp:cNvSpPr/>
      </dsp:nvSpPr>
      <dsp:spPr>
        <a:xfrm>
          <a:off x="0" y="2178"/>
          <a:ext cx="5914209" cy="11040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CBE2BD-31F0-4BE8-9B20-86E5616DAA5B}">
      <dsp:nvSpPr>
        <dsp:cNvPr id="0" name=""/>
        <dsp:cNvSpPr/>
      </dsp:nvSpPr>
      <dsp:spPr>
        <a:xfrm>
          <a:off x="333979" y="250592"/>
          <a:ext cx="607234" cy="6072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4FED04-70A1-476F-8FFD-2151E6052479}">
      <dsp:nvSpPr>
        <dsp:cNvPr id="0" name=""/>
        <dsp:cNvSpPr/>
      </dsp:nvSpPr>
      <dsp:spPr>
        <a:xfrm>
          <a:off x="1275192" y="2178"/>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marL="0" lvl="0" indent="0" algn="l" defTabSz="977900">
            <a:lnSpc>
              <a:spcPct val="90000"/>
            </a:lnSpc>
            <a:spcBef>
              <a:spcPct val="0"/>
            </a:spcBef>
            <a:spcAft>
              <a:spcPct val="35000"/>
            </a:spcAft>
            <a:buNone/>
          </a:pPr>
          <a:r>
            <a:rPr lang="en-US" sz="2200" kern="1200"/>
            <a:t>No internet connection</a:t>
          </a:r>
        </a:p>
      </dsp:txBody>
      <dsp:txXfrm>
        <a:off x="1275192" y="2178"/>
        <a:ext cx="4639016" cy="1104063"/>
      </dsp:txXfrm>
    </dsp:sp>
    <dsp:sp modelId="{FD03E413-D72D-4B99-A41B-8C9398C56993}">
      <dsp:nvSpPr>
        <dsp:cNvPr id="0" name=""/>
        <dsp:cNvSpPr/>
      </dsp:nvSpPr>
      <dsp:spPr>
        <a:xfrm>
          <a:off x="0" y="1382257"/>
          <a:ext cx="5914209" cy="11040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3465C3-C935-4A32-98F2-55317E093EE9}">
      <dsp:nvSpPr>
        <dsp:cNvPr id="0" name=""/>
        <dsp:cNvSpPr/>
      </dsp:nvSpPr>
      <dsp:spPr>
        <a:xfrm>
          <a:off x="333979" y="1630671"/>
          <a:ext cx="607234" cy="6072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21F097-E406-4088-8FA4-3C977851D076}">
      <dsp:nvSpPr>
        <dsp:cNvPr id="0" name=""/>
        <dsp:cNvSpPr/>
      </dsp:nvSpPr>
      <dsp:spPr>
        <a:xfrm>
          <a:off x="1275192" y="1382257"/>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marL="0" lvl="0" indent="0" algn="l" defTabSz="977900">
            <a:lnSpc>
              <a:spcPct val="90000"/>
            </a:lnSpc>
            <a:spcBef>
              <a:spcPct val="0"/>
            </a:spcBef>
            <a:spcAft>
              <a:spcPct val="35000"/>
            </a:spcAft>
            <a:buNone/>
          </a:pPr>
          <a:r>
            <a:rPr lang="en-US" sz="2200" kern="1200"/>
            <a:t>Work offline</a:t>
          </a:r>
        </a:p>
      </dsp:txBody>
      <dsp:txXfrm>
        <a:off x="1275192" y="1382257"/>
        <a:ext cx="4639016" cy="1104063"/>
      </dsp:txXfrm>
    </dsp:sp>
    <dsp:sp modelId="{A8452DFC-C9F5-445A-9030-C71EBD183DE4}">
      <dsp:nvSpPr>
        <dsp:cNvPr id="0" name=""/>
        <dsp:cNvSpPr/>
      </dsp:nvSpPr>
      <dsp:spPr>
        <a:xfrm>
          <a:off x="0" y="2762336"/>
          <a:ext cx="5914209" cy="11040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774786-8206-427B-8EF8-7DE14863447E}">
      <dsp:nvSpPr>
        <dsp:cNvPr id="0" name=""/>
        <dsp:cNvSpPr/>
      </dsp:nvSpPr>
      <dsp:spPr>
        <a:xfrm>
          <a:off x="333979" y="3010750"/>
          <a:ext cx="607234" cy="6072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ECC8D52-D387-454F-9A70-A224B3045D78}">
      <dsp:nvSpPr>
        <dsp:cNvPr id="0" name=""/>
        <dsp:cNvSpPr/>
      </dsp:nvSpPr>
      <dsp:spPr>
        <a:xfrm>
          <a:off x="1275192" y="2762336"/>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marL="0" lvl="0" indent="0" algn="l" defTabSz="977900">
            <a:lnSpc>
              <a:spcPct val="90000"/>
            </a:lnSpc>
            <a:spcBef>
              <a:spcPct val="0"/>
            </a:spcBef>
            <a:spcAft>
              <a:spcPct val="35000"/>
            </a:spcAft>
            <a:buNone/>
          </a:pPr>
          <a:r>
            <a:rPr lang="en-US" sz="2200" kern="1200"/>
            <a:t>Download course content</a:t>
          </a:r>
        </a:p>
      </dsp:txBody>
      <dsp:txXfrm>
        <a:off x="1275192" y="2762336"/>
        <a:ext cx="4639016" cy="1104063"/>
      </dsp:txXfrm>
    </dsp:sp>
    <dsp:sp modelId="{475B2EDF-9D3D-47BC-89E7-AF53C4755983}">
      <dsp:nvSpPr>
        <dsp:cNvPr id="0" name=""/>
        <dsp:cNvSpPr/>
      </dsp:nvSpPr>
      <dsp:spPr>
        <a:xfrm>
          <a:off x="0" y="4142415"/>
          <a:ext cx="5914209" cy="11040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6319D2-DFD6-4F75-B955-CC51B89D4D1E}">
      <dsp:nvSpPr>
        <dsp:cNvPr id="0" name=""/>
        <dsp:cNvSpPr/>
      </dsp:nvSpPr>
      <dsp:spPr>
        <a:xfrm>
          <a:off x="333979" y="4390829"/>
          <a:ext cx="607234" cy="6072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C051F8-11CF-4C7E-8E01-C5E70C80C013}">
      <dsp:nvSpPr>
        <dsp:cNvPr id="0" name=""/>
        <dsp:cNvSpPr/>
      </dsp:nvSpPr>
      <dsp:spPr>
        <a:xfrm>
          <a:off x="1275192" y="4142415"/>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marL="0" lvl="0" indent="0" algn="l" defTabSz="977900">
            <a:lnSpc>
              <a:spcPct val="90000"/>
            </a:lnSpc>
            <a:spcBef>
              <a:spcPct val="0"/>
            </a:spcBef>
            <a:spcAft>
              <a:spcPct val="35000"/>
            </a:spcAft>
            <a:buNone/>
          </a:pPr>
          <a:r>
            <a:rPr lang="en-US" sz="2200" kern="1200"/>
            <a:t>View course activities offline and submit work to Moodle.</a:t>
          </a:r>
        </a:p>
      </dsp:txBody>
      <dsp:txXfrm>
        <a:off x="1275192" y="4142415"/>
        <a:ext cx="4639016" cy="11040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C912C-41A3-4CCD-8C03-DE1CA6F576CF}">
      <dsp:nvSpPr>
        <dsp:cNvPr id="0" name=""/>
        <dsp:cNvSpPr/>
      </dsp:nvSpPr>
      <dsp:spPr>
        <a:xfrm rot="5400000">
          <a:off x="3345077" y="-1044253"/>
          <a:ext cx="1353169" cy="3785093"/>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b="0" i="0" kern="1200" baseline="0"/>
            <a:t>Intuitive and customizable dashboard.</a:t>
          </a:r>
          <a:endParaRPr lang="en-US" sz="2300" kern="1200"/>
        </a:p>
      </dsp:txBody>
      <dsp:txXfrm rot="-5400000">
        <a:off x="2129115" y="237765"/>
        <a:ext cx="3719037" cy="1221057"/>
      </dsp:txXfrm>
    </dsp:sp>
    <dsp:sp modelId="{F1A8F93C-47FF-418B-ACB9-867B26C84673}">
      <dsp:nvSpPr>
        <dsp:cNvPr id="0" name=""/>
        <dsp:cNvSpPr/>
      </dsp:nvSpPr>
      <dsp:spPr>
        <a:xfrm>
          <a:off x="0" y="2562"/>
          <a:ext cx="2129115" cy="1691461"/>
        </a:xfrm>
        <a:prstGeom prst="round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i="0" kern="1200" baseline="0"/>
            <a:t>User-friendly Interface:</a:t>
          </a:r>
          <a:endParaRPr lang="en-US" sz="2400" kern="1200"/>
        </a:p>
      </dsp:txBody>
      <dsp:txXfrm>
        <a:off x="82570" y="85132"/>
        <a:ext cx="1963975" cy="1526321"/>
      </dsp:txXfrm>
    </dsp:sp>
    <dsp:sp modelId="{7409FB8A-AAE7-4464-B946-66A272F2EC42}">
      <dsp:nvSpPr>
        <dsp:cNvPr id="0" name=""/>
        <dsp:cNvSpPr/>
      </dsp:nvSpPr>
      <dsp:spPr>
        <a:xfrm rot="5400000">
          <a:off x="3345077" y="731781"/>
          <a:ext cx="1353169" cy="3785093"/>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b="0" i="0" kern="1200" baseline="0"/>
            <a:t>Available on desktop and mobile devices.</a:t>
          </a:r>
          <a:endParaRPr lang="en-US" sz="2300" kern="1200"/>
        </a:p>
      </dsp:txBody>
      <dsp:txXfrm rot="-5400000">
        <a:off x="2129115" y="2013799"/>
        <a:ext cx="3719037" cy="1221057"/>
      </dsp:txXfrm>
    </dsp:sp>
    <dsp:sp modelId="{D6980BD9-9969-461F-A14B-41A53ECC53C9}">
      <dsp:nvSpPr>
        <dsp:cNvPr id="0" name=""/>
        <dsp:cNvSpPr/>
      </dsp:nvSpPr>
      <dsp:spPr>
        <a:xfrm>
          <a:off x="0" y="1778597"/>
          <a:ext cx="2129115" cy="1691461"/>
        </a:xfrm>
        <a:prstGeom prst="roundRect">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i="0" kern="1200" baseline="0"/>
            <a:t>Accessibility:</a:t>
          </a:r>
          <a:endParaRPr lang="en-US" sz="2400" kern="1200"/>
        </a:p>
      </dsp:txBody>
      <dsp:txXfrm>
        <a:off x="82570" y="1861167"/>
        <a:ext cx="1963975" cy="1526321"/>
      </dsp:txXfrm>
    </dsp:sp>
    <dsp:sp modelId="{683EB21C-C2A9-4ECF-8E7A-6CDBCD62358B}">
      <dsp:nvSpPr>
        <dsp:cNvPr id="0" name=""/>
        <dsp:cNvSpPr/>
      </dsp:nvSpPr>
      <dsp:spPr>
        <a:xfrm rot="5400000">
          <a:off x="3345077" y="2507816"/>
          <a:ext cx="1353169" cy="3785093"/>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b="0" i="0" kern="1200" baseline="0"/>
            <a:t>Supports multiple languages, making it accessible to a global audience.</a:t>
          </a:r>
          <a:endParaRPr lang="en-US" sz="2300" kern="1200"/>
        </a:p>
      </dsp:txBody>
      <dsp:txXfrm rot="-5400000">
        <a:off x="2129115" y="3789834"/>
        <a:ext cx="3719037" cy="1221057"/>
      </dsp:txXfrm>
    </dsp:sp>
    <dsp:sp modelId="{807E5654-56C4-43A9-B4EC-D89CC8B6752B}">
      <dsp:nvSpPr>
        <dsp:cNvPr id="0" name=""/>
        <dsp:cNvSpPr/>
      </dsp:nvSpPr>
      <dsp:spPr>
        <a:xfrm>
          <a:off x="0" y="3554632"/>
          <a:ext cx="2129115" cy="1691461"/>
        </a:xfrm>
        <a:prstGeom prst="roundRect">
          <a:avLst/>
        </a:prstGeom>
        <a:blipFill>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i="0" kern="1200" baseline="0"/>
            <a:t>Multilingual Support:</a:t>
          </a:r>
          <a:endParaRPr lang="en-US" sz="2400" kern="1200"/>
        </a:p>
      </dsp:txBody>
      <dsp:txXfrm>
        <a:off x="82570" y="3637202"/>
        <a:ext cx="1963975" cy="15263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73EEA7-D0C5-48DC-AF5D-FACF74FC398D}">
      <dsp:nvSpPr>
        <dsp:cNvPr id="0" name=""/>
        <dsp:cNvSpPr/>
      </dsp:nvSpPr>
      <dsp:spPr>
        <a:xfrm>
          <a:off x="1875" y="125290"/>
          <a:ext cx="3998936" cy="2624301"/>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b="1" kern="1200"/>
            <a:t>Open Source:</a:t>
          </a:r>
          <a:endParaRPr lang="en-US" sz="1800" kern="1200"/>
        </a:p>
      </dsp:txBody>
      <dsp:txXfrm>
        <a:off x="78738" y="202153"/>
        <a:ext cx="3845210" cy="2470575"/>
      </dsp:txXfrm>
    </dsp:sp>
    <dsp:sp modelId="{F5D22868-D4AF-461B-BD05-89656102FE68}">
      <dsp:nvSpPr>
        <dsp:cNvPr id="0" name=""/>
        <dsp:cNvSpPr/>
      </dsp:nvSpPr>
      <dsp:spPr>
        <a:xfrm>
          <a:off x="4400704" y="941573"/>
          <a:ext cx="847774" cy="99173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400704" y="1139920"/>
        <a:ext cx="593442" cy="595042"/>
      </dsp:txXfrm>
    </dsp:sp>
    <dsp:sp modelId="{406CD000-1330-4353-82F6-18ACA3A4D9A1}">
      <dsp:nvSpPr>
        <dsp:cNvPr id="0" name=""/>
        <dsp:cNvSpPr/>
      </dsp:nvSpPr>
      <dsp:spPr>
        <a:xfrm>
          <a:off x="5600385" y="125290"/>
          <a:ext cx="3998936" cy="2624301"/>
        </a:xfrm>
        <a:prstGeom prst="roundRect">
          <a:avLst>
            <a:gd name="adj" fmla="val 10000"/>
          </a:avLst>
        </a:prstGeom>
        <a:solidFill>
          <a:schemeClr val="accent5">
            <a:hueOff val="993165"/>
            <a:satOff val="576"/>
            <a:lumOff val="56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b="1" kern="1200" dirty="0"/>
            <a:t>Moodle is an open-source platform, which means that its source code is accessible to all. It is distributed under the General Public License. In simple terms, users and administrators can freely run, share, and alter it to meet their particular commercial or non-commercial needs. Apart from this, users can also share the altered version.</a:t>
          </a:r>
        </a:p>
      </dsp:txBody>
      <dsp:txXfrm>
        <a:off x="5677248" y="202153"/>
        <a:ext cx="3845210" cy="24705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B90449-9DA0-4831-9E15-CC573F0D437E}">
      <dsp:nvSpPr>
        <dsp:cNvPr id="0" name=""/>
        <dsp:cNvSpPr/>
      </dsp:nvSpPr>
      <dsp:spPr>
        <a:xfrm>
          <a:off x="0" y="259938"/>
          <a:ext cx="5914209" cy="2334149"/>
        </a:xfrm>
        <a:prstGeom prst="roundRect">
          <a:avLst/>
        </a:prstGeom>
        <a:blipFill>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ZA" sz="2100" b="1" kern="1200"/>
            <a:t>3. Simple Interface </a:t>
          </a:r>
          <a:endParaRPr lang="en-US" sz="2100" kern="1200"/>
        </a:p>
      </dsp:txBody>
      <dsp:txXfrm>
        <a:off x="113944" y="373882"/>
        <a:ext cx="5686321" cy="2106261"/>
      </dsp:txXfrm>
    </dsp:sp>
    <dsp:sp modelId="{904196B0-BBD8-401B-A14F-14788C07D21C}">
      <dsp:nvSpPr>
        <dsp:cNvPr id="0" name=""/>
        <dsp:cNvSpPr/>
      </dsp:nvSpPr>
      <dsp:spPr>
        <a:xfrm>
          <a:off x="0" y="2654568"/>
          <a:ext cx="5914209" cy="2334149"/>
        </a:xfrm>
        <a:prstGeom prst="roundRect">
          <a:avLst/>
        </a:prstGeom>
        <a:blipFill>
          <a:blip xmlns:r="http://schemas.openxmlformats.org/officeDocument/2006/relationships" r:embed="rId1">
            <a:duotone>
              <a:schemeClr val="accent5">
                <a:hueOff val="993165"/>
                <a:satOff val="576"/>
                <a:lumOff val="5686"/>
                <a:alphaOff val="0"/>
                <a:shade val="74000"/>
                <a:satMod val="130000"/>
                <a:lumMod val="90000"/>
              </a:schemeClr>
              <a:schemeClr val="accent5">
                <a:hueOff val="993165"/>
                <a:satOff val="576"/>
                <a:lumOff val="5686"/>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You will find Moodle to be quite user-friendly. This is because of its simple interface and intuitive navigation, which consists of only three distinct columns. All you training courses can be accessed from the middle column. The good news is that, it is based on HTML5 and designed to be responsive, so you can access it on any mobile device.</a:t>
          </a:r>
        </a:p>
      </dsp:txBody>
      <dsp:txXfrm>
        <a:off x="113944" y="2768512"/>
        <a:ext cx="5686321" cy="21062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749BB-2AEB-44C2-85A8-BCC5B668579B}">
      <dsp:nvSpPr>
        <dsp:cNvPr id="0" name=""/>
        <dsp:cNvSpPr/>
      </dsp:nvSpPr>
      <dsp:spPr>
        <a:xfrm>
          <a:off x="0" y="2178"/>
          <a:ext cx="5914209" cy="110406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1F97BE-1632-4688-B364-9199E35E88B4}">
      <dsp:nvSpPr>
        <dsp:cNvPr id="0" name=""/>
        <dsp:cNvSpPr/>
      </dsp:nvSpPr>
      <dsp:spPr>
        <a:xfrm>
          <a:off x="333979" y="250592"/>
          <a:ext cx="607234" cy="6072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408C63-5685-4AC3-BBD0-4A8724FFEEED}">
      <dsp:nvSpPr>
        <dsp:cNvPr id="0" name=""/>
        <dsp:cNvSpPr/>
      </dsp:nvSpPr>
      <dsp:spPr>
        <a:xfrm>
          <a:off x="1275192" y="2178"/>
          <a:ext cx="2661394"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marL="0" lvl="0" indent="0" algn="l" defTabSz="977900">
            <a:lnSpc>
              <a:spcPct val="90000"/>
            </a:lnSpc>
            <a:spcBef>
              <a:spcPct val="0"/>
            </a:spcBef>
            <a:spcAft>
              <a:spcPct val="35000"/>
            </a:spcAft>
            <a:buNone/>
          </a:pPr>
          <a:r>
            <a:rPr lang="en-US" sz="2200" b="1" i="0" kern="1200" baseline="0"/>
            <a:t>Engagement:</a:t>
          </a:r>
          <a:endParaRPr lang="en-US" sz="2200" kern="1200"/>
        </a:p>
      </dsp:txBody>
      <dsp:txXfrm>
        <a:off x="1275192" y="2178"/>
        <a:ext cx="2661394" cy="1104063"/>
      </dsp:txXfrm>
    </dsp:sp>
    <dsp:sp modelId="{FBE772D4-2335-437E-993F-DCF84E28AABD}">
      <dsp:nvSpPr>
        <dsp:cNvPr id="0" name=""/>
        <dsp:cNvSpPr/>
      </dsp:nvSpPr>
      <dsp:spPr>
        <a:xfrm>
          <a:off x="3936587" y="2178"/>
          <a:ext cx="1977621"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marL="0" lvl="0" indent="0" algn="l" defTabSz="666750">
            <a:lnSpc>
              <a:spcPct val="90000"/>
            </a:lnSpc>
            <a:spcBef>
              <a:spcPct val="0"/>
            </a:spcBef>
            <a:spcAft>
              <a:spcPct val="35000"/>
            </a:spcAft>
            <a:buNone/>
          </a:pPr>
          <a:r>
            <a:rPr lang="en-US" sz="1500" b="0" i="0" kern="1200" baseline="0"/>
            <a:t>Interactive tools keep learners engaged.</a:t>
          </a:r>
          <a:endParaRPr lang="en-US" sz="1500" kern="1200"/>
        </a:p>
      </dsp:txBody>
      <dsp:txXfrm>
        <a:off x="3936587" y="2178"/>
        <a:ext cx="1977621" cy="1104063"/>
      </dsp:txXfrm>
    </dsp:sp>
    <dsp:sp modelId="{9EF720E8-E90D-4D33-AA8C-65EE72104140}">
      <dsp:nvSpPr>
        <dsp:cNvPr id="0" name=""/>
        <dsp:cNvSpPr/>
      </dsp:nvSpPr>
      <dsp:spPr>
        <a:xfrm>
          <a:off x="0" y="1382257"/>
          <a:ext cx="5914209" cy="110406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765A37-771F-48AE-8007-B67A9A834CDC}">
      <dsp:nvSpPr>
        <dsp:cNvPr id="0" name=""/>
        <dsp:cNvSpPr/>
      </dsp:nvSpPr>
      <dsp:spPr>
        <a:xfrm>
          <a:off x="333979" y="1630671"/>
          <a:ext cx="607234" cy="6072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F5B5072-66F2-49D3-A639-F8A377BF6B08}">
      <dsp:nvSpPr>
        <dsp:cNvPr id="0" name=""/>
        <dsp:cNvSpPr/>
      </dsp:nvSpPr>
      <dsp:spPr>
        <a:xfrm>
          <a:off x="1275192" y="1382257"/>
          <a:ext cx="2661394"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marL="0" lvl="0" indent="0" algn="l" defTabSz="977900">
            <a:lnSpc>
              <a:spcPct val="90000"/>
            </a:lnSpc>
            <a:spcBef>
              <a:spcPct val="0"/>
            </a:spcBef>
            <a:spcAft>
              <a:spcPct val="35000"/>
            </a:spcAft>
            <a:buNone/>
          </a:pPr>
          <a:r>
            <a:rPr lang="en-US" sz="2200" b="1" i="0" kern="1200" baseline="0"/>
            <a:t>Personalization:</a:t>
          </a:r>
          <a:endParaRPr lang="en-US" sz="2200" kern="1200"/>
        </a:p>
      </dsp:txBody>
      <dsp:txXfrm>
        <a:off x="1275192" y="1382257"/>
        <a:ext cx="2661394" cy="1104063"/>
      </dsp:txXfrm>
    </dsp:sp>
    <dsp:sp modelId="{A7CB5622-4DFA-49E7-8718-F4C6BC685B05}">
      <dsp:nvSpPr>
        <dsp:cNvPr id="0" name=""/>
        <dsp:cNvSpPr/>
      </dsp:nvSpPr>
      <dsp:spPr>
        <a:xfrm>
          <a:off x="3936587" y="1382257"/>
          <a:ext cx="1977621"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marL="0" lvl="0" indent="0" algn="l" defTabSz="666750">
            <a:lnSpc>
              <a:spcPct val="90000"/>
            </a:lnSpc>
            <a:spcBef>
              <a:spcPct val="0"/>
            </a:spcBef>
            <a:spcAft>
              <a:spcPct val="35000"/>
            </a:spcAft>
            <a:buNone/>
          </a:pPr>
          <a:r>
            <a:rPr lang="en-US" sz="1500" b="0" i="0" kern="1200" baseline="0"/>
            <a:t>Adaptable to individual learning styles and needs.</a:t>
          </a:r>
          <a:endParaRPr lang="en-US" sz="1500" kern="1200"/>
        </a:p>
      </dsp:txBody>
      <dsp:txXfrm>
        <a:off x="3936587" y="1382257"/>
        <a:ext cx="1977621" cy="1104063"/>
      </dsp:txXfrm>
    </dsp:sp>
    <dsp:sp modelId="{8DDC66CA-3695-4634-BB03-B56FE2CCEBB0}">
      <dsp:nvSpPr>
        <dsp:cNvPr id="0" name=""/>
        <dsp:cNvSpPr/>
      </dsp:nvSpPr>
      <dsp:spPr>
        <a:xfrm>
          <a:off x="0" y="2762336"/>
          <a:ext cx="5914209" cy="110406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78A9C4-EFC5-420C-A6DC-B5929EBE2C98}">
      <dsp:nvSpPr>
        <dsp:cNvPr id="0" name=""/>
        <dsp:cNvSpPr/>
      </dsp:nvSpPr>
      <dsp:spPr>
        <a:xfrm>
          <a:off x="333979" y="3010750"/>
          <a:ext cx="607234" cy="6072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B375F7-7E78-4F9D-8C73-B5F709F676F7}">
      <dsp:nvSpPr>
        <dsp:cNvPr id="0" name=""/>
        <dsp:cNvSpPr/>
      </dsp:nvSpPr>
      <dsp:spPr>
        <a:xfrm>
          <a:off x="1275192" y="2762336"/>
          <a:ext cx="2661394"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marL="0" lvl="0" indent="0" algn="l" defTabSz="977900">
            <a:lnSpc>
              <a:spcPct val="90000"/>
            </a:lnSpc>
            <a:spcBef>
              <a:spcPct val="0"/>
            </a:spcBef>
            <a:spcAft>
              <a:spcPct val="35000"/>
            </a:spcAft>
            <a:buNone/>
          </a:pPr>
          <a:r>
            <a:rPr lang="en-US" sz="2200" b="1" i="0" kern="1200" baseline="0"/>
            <a:t>Collaboration:</a:t>
          </a:r>
          <a:endParaRPr lang="en-US" sz="2200" kern="1200"/>
        </a:p>
      </dsp:txBody>
      <dsp:txXfrm>
        <a:off x="1275192" y="2762336"/>
        <a:ext cx="2661394" cy="1104063"/>
      </dsp:txXfrm>
    </dsp:sp>
    <dsp:sp modelId="{A9413E44-FA5D-41B7-B463-22444B1D1016}">
      <dsp:nvSpPr>
        <dsp:cNvPr id="0" name=""/>
        <dsp:cNvSpPr/>
      </dsp:nvSpPr>
      <dsp:spPr>
        <a:xfrm>
          <a:off x="3936587" y="2762336"/>
          <a:ext cx="1977621"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marL="0" lvl="0" indent="0" algn="l" defTabSz="666750">
            <a:lnSpc>
              <a:spcPct val="90000"/>
            </a:lnSpc>
            <a:spcBef>
              <a:spcPct val="0"/>
            </a:spcBef>
            <a:spcAft>
              <a:spcPct val="35000"/>
            </a:spcAft>
            <a:buNone/>
          </a:pPr>
          <a:r>
            <a:rPr lang="en-US" sz="1500" b="0" i="0" kern="1200" baseline="0"/>
            <a:t>Encourages collaboration through forums, chats, and group projects.</a:t>
          </a:r>
          <a:endParaRPr lang="en-US" sz="1500" kern="1200"/>
        </a:p>
      </dsp:txBody>
      <dsp:txXfrm>
        <a:off x="3936587" y="2762336"/>
        <a:ext cx="1977621" cy="1104063"/>
      </dsp:txXfrm>
    </dsp:sp>
    <dsp:sp modelId="{A4AFDADD-5A4B-4E21-8A08-4B13E152BEB6}">
      <dsp:nvSpPr>
        <dsp:cNvPr id="0" name=""/>
        <dsp:cNvSpPr/>
      </dsp:nvSpPr>
      <dsp:spPr>
        <a:xfrm>
          <a:off x="0" y="4142415"/>
          <a:ext cx="5914209" cy="110406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1B8643-B20A-4EF2-B2D8-08C54D46800F}">
      <dsp:nvSpPr>
        <dsp:cNvPr id="0" name=""/>
        <dsp:cNvSpPr/>
      </dsp:nvSpPr>
      <dsp:spPr>
        <a:xfrm>
          <a:off x="333979" y="4390829"/>
          <a:ext cx="607234" cy="6072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4B3BF66-D631-4CD1-B5C1-580006C98111}">
      <dsp:nvSpPr>
        <dsp:cNvPr id="0" name=""/>
        <dsp:cNvSpPr/>
      </dsp:nvSpPr>
      <dsp:spPr>
        <a:xfrm>
          <a:off x="1275192" y="4142415"/>
          <a:ext cx="2661394"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marL="0" lvl="0" indent="0" algn="l" defTabSz="977900">
            <a:lnSpc>
              <a:spcPct val="90000"/>
            </a:lnSpc>
            <a:spcBef>
              <a:spcPct val="0"/>
            </a:spcBef>
            <a:spcAft>
              <a:spcPct val="35000"/>
            </a:spcAft>
            <a:buNone/>
          </a:pPr>
          <a:r>
            <a:rPr lang="en-US" sz="2200" b="1" i="0" kern="1200" baseline="0"/>
            <a:t>Real-time Feedback:</a:t>
          </a:r>
          <a:endParaRPr lang="en-US" sz="2200" kern="1200"/>
        </a:p>
      </dsp:txBody>
      <dsp:txXfrm>
        <a:off x="1275192" y="4142415"/>
        <a:ext cx="2661394" cy="1104063"/>
      </dsp:txXfrm>
    </dsp:sp>
    <dsp:sp modelId="{B436F68C-B18C-423F-8F22-7134B17CFFD5}">
      <dsp:nvSpPr>
        <dsp:cNvPr id="0" name=""/>
        <dsp:cNvSpPr/>
      </dsp:nvSpPr>
      <dsp:spPr>
        <a:xfrm>
          <a:off x="3936587" y="4142415"/>
          <a:ext cx="1977621"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marL="0" lvl="0" indent="0" algn="l" defTabSz="666750">
            <a:lnSpc>
              <a:spcPct val="90000"/>
            </a:lnSpc>
            <a:spcBef>
              <a:spcPct val="0"/>
            </a:spcBef>
            <a:spcAft>
              <a:spcPct val="35000"/>
            </a:spcAft>
            <a:buNone/>
          </a:pPr>
          <a:r>
            <a:rPr lang="en-US" sz="1500" b="0" i="0" kern="1200" baseline="0"/>
            <a:t>Immediate feedback on quizzes and assignments.</a:t>
          </a:r>
          <a:endParaRPr lang="en-US" sz="1500" kern="1200"/>
        </a:p>
      </dsp:txBody>
      <dsp:txXfrm>
        <a:off x="3936587" y="4142415"/>
        <a:ext cx="1977621" cy="11040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3DB25-188B-4B85-87E4-A86816058284}">
      <dsp:nvSpPr>
        <dsp:cNvPr id="0" name=""/>
        <dsp:cNvSpPr/>
      </dsp:nvSpPr>
      <dsp:spPr>
        <a:xfrm>
          <a:off x="1705121" y="82169"/>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77C7E4-3EA5-4535-AE3D-02473AD884B2}">
      <dsp:nvSpPr>
        <dsp:cNvPr id="0" name=""/>
        <dsp:cNvSpPr/>
      </dsp:nvSpPr>
      <dsp:spPr>
        <a:xfrm>
          <a:off x="301120" y="1728710"/>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b="1" i="0" kern="1200" baseline="0"/>
            <a:t>Summary:</a:t>
          </a:r>
          <a:endParaRPr lang="en-US" sz="3600" kern="1200"/>
        </a:p>
      </dsp:txBody>
      <dsp:txXfrm>
        <a:off x="301120" y="1728710"/>
        <a:ext cx="4320000" cy="648000"/>
      </dsp:txXfrm>
    </dsp:sp>
    <dsp:sp modelId="{0B9AF0AD-5716-40DB-9272-9C4ED3E67087}">
      <dsp:nvSpPr>
        <dsp:cNvPr id="0" name=""/>
        <dsp:cNvSpPr/>
      </dsp:nvSpPr>
      <dsp:spPr>
        <a:xfrm>
          <a:off x="301120" y="2439288"/>
          <a:ext cx="4320000" cy="771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0" i="0" kern="1200" baseline="0"/>
            <a:t>Moodle is a powerful LMS that offers a wide range of tools to enhance teaching and learning.</a:t>
          </a:r>
          <a:endParaRPr lang="en-US" sz="1800" kern="1200"/>
        </a:p>
      </dsp:txBody>
      <dsp:txXfrm>
        <a:off x="301120" y="2439288"/>
        <a:ext cx="4320000" cy="771751"/>
      </dsp:txXfrm>
    </dsp:sp>
    <dsp:sp modelId="{909E8BC7-B439-4821-B94A-D942CA604F54}">
      <dsp:nvSpPr>
        <dsp:cNvPr id="0" name=""/>
        <dsp:cNvSpPr/>
      </dsp:nvSpPr>
      <dsp:spPr>
        <a:xfrm>
          <a:off x="6781121" y="82169"/>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568BE3-BA10-4B53-B868-857E55A03364}">
      <dsp:nvSpPr>
        <dsp:cNvPr id="0" name=""/>
        <dsp:cNvSpPr/>
      </dsp:nvSpPr>
      <dsp:spPr>
        <a:xfrm>
          <a:off x="5377121" y="1728710"/>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b="1" i="0" kern="1200" baseline="0"/>
            <a:t>Call to Action:</a:t>
          </a:r>
          <a:endParaRPr lang="en-US" sz="3600" kern="1200"/>
        </a:p>
      </dsp:txBody>
      <dsp:txXfrm>
        <a:off x="5377121" y="1728710"/>
        <a:ext cx="4320000" cy="648000"/>
      </dsp:txXfrm>
    </dsp:sp>
    <dsp:sp modelId="{6E69CBBF-AA5A-4786-9CBF-80DFA51314CE}">
      <dsp:nvSpPr>
        <dsp:cNvPr id="0" name=""/>
        <dsp:cNvSpPr/>
      </dsp:nvSpPr>
      <dsp:spPr>
        <a:xfrm>
          <a:off x="5377121" y="2439288"/>
          <a:ext cx="4320000" cy="771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0" i="0" kern="1200" baseline="0"/>
            <a:t>Explore Moodle today to transform your teaching experience!</a:t>
          </a:r>
          <a:endParaRPr lang="en-US" sz="1800" kern="1200"/>
        </a:p>
      </dsp:txBody>
      <dsp:txXfrm>
        <a:off x="5377121" y="2439288"/>
        <a:ext cx="4320000" cy="77175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ACCCDDD-E677-49CD-8EE9-8F160E52D275}" type="datetimeFigureOut">
              <a:rPr lang="en-ZA" smtClean="0"/>
              <a:t>2024/08/24</a:t>
            </a:fld>
            <a:endParaRPr lang="en-ZA"/>
          </a:p>
        </p:txBody>
      </p:sp>
      <p:sp>
        <p:nvSpPr>
          <p:cNvPr id="5" name="Footer Placeholder 4"/>
          <p:cNvSpPr>
            <a:spLocks noGrp="1"/>
          </p:cNvSpPr>
          <p:nvPr>
            <p:ph type="ftr" sz="quarter" idx="11"/>
          </p:nvPr>
        </p:nvSpPr>
        <p:spPr>
          <a:xfrm>
            <a:off x="2692397" y="5037663"/>
            <a:ext cx="5214635" cy="279400"/>
          </a:xfrm>
        </p:spPr>
        <p:txBody>
          <a:bodyPr/>
          <a:lstStyle/>
          <a:p>
            <a:endParaRPr lang="en-ZA"/>
          </a:p>
        </p:txBody>
      </p:sp>
      <p:sp>
        <p:nvSpPr>
          <p:cNvPr id="6" name="Slide Number Placeholder 5"/>
          <p:cNvSpPr>
            <a:spLocks noGrp="1"/>
          </p:cNvSpPr>
          <p:nvPr>
            <p:ph type="sldNum" sz="quarter" idx="12"/>
          </p:nvPr>
        </p:nvSpPr>
        <p:spPr>
          <a:xfrm>
            <a:off x="8956900" y="5037663"/>
            <a:ext cx="551167" cy="279400"/>
          </a:xfrm>
        </p:spPr>
        <p:txBody>
          <a:bodyPr/>
          <a:lstStyle/>
          <a:p>
            <a:fld id="{4072015D-35FE-4EB6-9179-0C66E949BE54}" type="slidenum">
              <a:rPr lang="en-ZA" smtClean="0"/>
              <a:t>‹#›</a:t>
            </a:fld>
            <a:endParaRPr lang="en-Z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0294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ACCCDDD-E677-49CD-8EE9-8F160E52D275}" type="datetimeFigureOut">
              <a:rPr lang="en-ZA" smtClean="0"/>
              <a:t>2024/08/24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072015D-35FE-4EB6-9179-0C66E949BE54}" type="slidenum">
              <a:rPr lang="en-ZA" smtClean="0"/>
              <a:t>‹#›</a:t>
            </a:fld>
            <a:endParaRPr lang="en-ZA"/>
          </a:p>
        </p:txBody>
      </p:sp>
    </p:spTree>
    <p:extLst>
      <p:ext uri="{BB962C8B-B14F-4D97-AF65-F5344CB8AC3E}">
        <p14:creationId xmlns:p14="http://schemas.microsoft.com/office/powerpoint/2010/main" val="272579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CCCDDD-E677-49CD-8EE9-8F160E52D275}" type="datetimeFigureOut">
              <a:rPr lang="en-ZA" smtClean="0"/>
              <a:t>2024/08/24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072015D-35FE-4EB6-9179-0C66E949BE54}" type="slidenum">
              <a:rPr lang="en-ZA" smtClean="0"/>
              <a:t>‹#›</a:t>
            </a:fld>
            <a:endParaRPr lang="en-Z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3146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CCCDDD-E677-49CD-8EE9-8F160E52D275}" type="datetimeFigureOut">
              <a:rPr lang="en-ZA" smtClean="0"/>
              <a:t>2024/08/24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072015D-35FE-4EB6-9179-0C66E949BE54}" type="slidenum">
              <a:rPr lang="en-ZA" smtClean="0"/>
              <a:t>‹#›</a:t>
            </a:fld>
            <a:endParaRPr lang="en-Z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6171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CCCDDD-E677-49CD-8EE9-8F160E52D275}" type="datetimeFigureOut">
              <a:rPr lang="en-ZA" smtClean="0"/>
              <a:t>2024/08/24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072015D-35FE-4EB6-9179-0C66E949BE54}" type="slidenum">
              <a:rPr lang="en-ZA" smtClean="0"/>
              <a:t>‹#›</a:t>
            </a:fld>
            <a:endParaRPr lang="en-ZA"/>
          </a:p>
        </p:txBody>
      </p:sp>
    </p:spTree>
    <p:extLst>
      <p:ext uri="{BB962C8B-B14F-4D97-AF65-F5344CB8AC3E}">
        <p14:creationId xmlns:p14="http://schemas.microsoft.com/office/powerpoint/2010/main" val="3393902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CCCDDD-E677-49CD-8EE9-8F160E52D275}" type="datetimeFigureOut">
              <a:rPr lang="en-ZA" smtClean="0"/>
              <a:t>2024/08/24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072015D-35FE-4EB6-9179-0C66E949BE54}" type="slidenum">
              <a:rPr lang="en-ZA" smtClean="0"/>
              <a:t>‹#›</a:t>
            </a:fld>
            <a:endParaRPr lang="en-Z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6024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CCCDDD-E677-49CD-8EE9-8F160E52D275}" type="datetimeFigureOut">
              <a:rPr lang="en-ZA" smtClean="0"/>
              <a:t>2024/08/24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072015D-35FE-4EB6-9179-0C66E949BE54}" type="slidenum">
              <a:rPr lang="en-ZA" smtClean="0"/>
              <a:t>‹#›</a:t>
            </a:fld>
            <a:endParaRPr lang="en-Z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700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CCCDDD-E677-49CD-8EE9-8F160E52D275}" type="datetimeFigureOut">
              <a:rPr lang="en-ZA" smtClean="0"/>
              <a:t>2024/08/24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072015D-35FE-4EB6-9179-0C66E949BE54}" type="slidenum">
              <a:rPr lang="en-ZA" smtClean="0"/>
              <a:t>‹#›</a:t>
            </a:fld>
            <a:endParaRPr lang="en-Z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1974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CCCDDD-E677-49CD-8EE9-8F160E52D275}" type="datetimeFigureOut">
              <a:rPr lang="en-ZA" smtClean="0"/>
              <a:t>2024/08/24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072015D-35FE-4EB6-9179-0C66E949BE54}" type="slidenum">
              <a:rPr lang="en-ZA" smtClean="0"/>
              <a:t>‹#›</a:t>
            </a:fld>
            <a:endParaRPr lang="en-Z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4735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CCCDDD-E677-49CD-8EE9-8F160E52D275}" type="datetimeFigureOut">
              <a:rPr lang="en-ZA" smtClean="0"/>
              <a:t>2024/08/24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072015D-35FE-4EB6-9179-0C66E949BE54}" type="slidenum">
              <a:rPr lang="en-ZA" smtClean="0"/>
              <a:t>‹#›</a:t>
            </a:fld>
            <a:endParaRPr lang="en-ZA"/>
          </a:p>
        </p:txBody>
      </p:sp>
    </p:spTree>
    <p:extLst>
      <p:ext uri="{BB962C8B-B14F-4D97-AF65-F5344CB8AC3E}">
        <p14:creationId xmlns:p14="http://schemas.microsoft.com/office/powerpoint/2010/main" val="3051219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CCCDDD-E677-49CD-8EE9-8F160E52D275}" type="datetimeFigureOut">
              <a:rPr lang="en-ZA" smtClean="0"/>
              <a:t>2024/08/24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072015D-35FE-4EB6-9179-0C66E949BE54}" type="slidenum">
              <a:rPr lang="en-ZA" smtClean="0"/>
              <a:t>‹#›</a:t>
            </a:fld>
            <a:endParaRPr lang="en-Z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8093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CCCDDD-E677-49CD-8EE9-8F160E52D275}" type="datetimeFigureOut">
              <a:rPr lang="en-ZA" smtClean="0"/>
              <a:t>2024/08/24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072015D-35FE-4EB6-9179-0C66E949BE54}" type="slidenum">
              <a:rPr lang="en-ZA" smtClean="0"/>
              <a:t>‹#›</a:t>
            </a:fld>
            <a:endParaRPr lang="en-ZA"/>
          </a:p>
        </p:txBody>
      </p:sp>
    </p:spTree>
    <p:extLst>
      <p:ext uri="{BB962C8B-B14F-4D97-AF65-F5344CB8AC3E}">
        <p14:creationId xmlns:p14="http://schemas.microsoft.com/office/powerpoint/2010/main" val="784331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CCCDDD-E677-49CD-8EE9-8F160E52D275}" type="datetimeFigureOut">
              <a:rPr lang="en-ZA" smtClean="0"/>
              <a:t>2024/08/24</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4072015D-35FE-4EB6-9179-0C66E949BE54}" type="slidenum">
              <a:rPr lang="en-ZA" smtClean="0"/>
              <a:t>‹#›</a:t>
            </a:fld>
            <a:endParaRPr lang="en-Z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5756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CCCDDD-E677-49CD-8EE9-8F160E52D275}" type="datetimeFigureOut">
              <a:rPr lang="en-ZA" smtClean="0"/>
              <a:t>2024/08/24</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4072015D-35FE-4EB6-9179-0C66E949BE54}" type="slidenum">
              <a:rPr lang="en-ZA" smtClean="0"/>
              <a:t>‹#›</a:t>
            </a:fld>
            <a:endParaRPr lang="en-Z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7649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CCCDDD-E677-49CD-8EE9-8F160E52D275}" type="datetimeFigureOut">
              <a:rPr lang="en-ZA" smtClean="0"/>
              <a:t>2024/08/24</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4072015D-35FE-4EB6-9179-0C66E949BE54}" type="slidenum">
              <a:rPr lang="en-ZA" smtClean="0"/>
              <a:t>‹#›</a:t>
            </a:fld>
            <a:endParaRPr lang="en-ZA"/>
          </a:p>
        </p:txBody>
      </p:sp>
    </p:spTree>
    <p:extLst>
      <p:ext uri="{BB962C8B-B14F-4D97-AF65-F5344CB8AC3E}">
        <p14:creationId xmlns:p14="http://schemas.microsoft.com/office/powerpoint/2010/main" val="543115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ACCCDDD-E677-49CD-8EE9-8F160E52D275}" type="datetimeFigureOut">
              <a:rPr lang="en-ZA" smtClean="0"/>
              <a:t>2024/08/24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072015D-35FE-4EB6-9179-0C66E949BE54}" type="slidenum">
              <a:rPr lang="en-ZA" smtClean="0"/>
              <a:t>‹#›</a:t>
            </a:fld>
            <a:endParaRPr lang="en-Z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1877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ACCCDDD-E677-49CD-8EE9-8F160E52D275}" type="datetimeFigureOut">
              <a:rPr lang="en-ZA" smtClean="0"/>
              <a:t>2024/08/24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072015D-35FE-4EB6-9179-0C66E949BE54}" type="slidenum">
              <a:rPr lang="en-ZA" smtClean="0"/>
              <a:t>‹#›</a:t>
            </a:fld>
            <a:endParaRPr lang="en-ZA"/>
          </a:p>
        </p:txBody>
      </p:sp>
    </p:spTree>
    <p:extLst>
      <p:ext uri="{BB962C8B-B14F-4D97-AF65-F5344CB8AC3E}">
        <p14:creationId xmlns:p14="http://schemas.microsoft.com/office/powerpoint/2010/main" val="3689866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ACCCDDD-E677-49CD-8EE9-8F160E52D275}" type="datetimeFigureOut">
              <a:rPr lang="en-ZA" smtClean="0"/>
              <a:t>2024/08/24</a:t>
            </a:fld>
            <a:endParaRPr lang="en-Z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Z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072015D-35FE-4EB6-9179-0C66E949BE54}" type="slidenum">
              <a:rPr lang="en-ZA" smtClean="0"/>
              <a:t>‹#›</a:t>
            </a:fld>
            <a:endParaRPr lang="en-ZA"/>
          </a:p>
        </p:txBody>
      </p:sp>
    </p:spTree>
    <p:extLst>
      <p:ext uri="{BB962C8B-B14F-4D97-AF65-F5344CB8AC3E}">
        <p14:creationId xmlns:p14="http://schemas.microsoft.com/office/powerpoint/2010/main" val="5457948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755C732-3264-4614-8316-41F754837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9C7C6ED-4EA1-4532-A820-59A8ADEEE0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13" name="Picture 12">
              <a:extLst>
                <a:ext uri="{FF2B5EF4-FFF2-40B4-BE49-F238E27FC236}">
                  <a16:creationId xmlns:a16="http://schemas.microsoft.com/office/drawing/2014/main" id="{3A197BB7-B689-4B37-8BE2-FC23F6ED649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E93E4556-7891-471E-B9B7-A38508C759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6F9C6176-D87B-4D8F-8BC3-FE6DF55C4ED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 name="Picture 15">
              <a:extLst>
                <a:ext uri="{FF2B5EF4-FFF2-40B4-BE49-F238E27FC236}">
                  <a16:creationId xmlns:a16="http://schemas.microsoft.com/office/drawing/2014/main" id="{B838BA48-DDFB-46B3-9EF6-031C91D2792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ctrTitle"/>
          </p:nvPr>
        </p:nvSpPr>
        <p:spPr>
          <a:xfrm>
            <a:off x="1102619" y="4404852"/>
            <a:ext cx="9989677" cy="1054745"/>
          </a:xfrm>
        </p:spPr>
        <p:txBody>
          <a:bodyPr>
            <a:normAutofit fontScale="90000"/>
          </a:bodyPr>
          <a:lstStyle/>
          <a:p>
            <a:pPr>
              <a:lnSpc>
                <a:spcPct val="90000"/>
              </a:lnSpc>
            </a:pPr>
            <a:r>
              <a:rPr lang="en-US" sz="4200" dirty="0">
                <a:solidFill>
                  <a:srgbClr val="262626"/>
                </a:solidFill>
              </a:rPr>
              <a:t>MOODLE : </a:t>
            </a:r>
            <a:r>
              <a:rPr lang="en-US" sz="4400" dirty="0"/>
              <a:t>Enhancing Teaching and Learning</a:t>
            </a:r>
            <a:endParaRPr lang="en-ZA" sz="4200" dirty="0">
              <a:solidFill>
                <a:srgbClr val="262626"/>
              </a:solidFill>
            </a:endParaRPr>
          </a:p>
        </p:txBody>
      </p:sp>
      <p:sp>
        <p:nvSpPr>
          <p:cNvPr id="3" name="Subtitle 2"/>
          <p:cNvSpPr>
            <a:spLocks noGrp="1"/>
          </p:cNvSpPr>
          <p:nvPr>
            <p:ph type="subTitle" idx="1"/>
          </p:nvPr>
        </p:nvSpPr>
        <p:spPr>
          <a:xfrm>
            <a:off x="1298448" y="5540582"/>
            <a:ext cx="9603727" cy="388793"/>
          </a:xfrm>
        </p:spPr>
        <p:txBody>
          <a:bodyPr>
            <a:normAutofit/>
          </a:bodyPr>
          <a:lstStyle/>
          <a:p>
            <a:pPr>
              <a:lnSpc>
                <a:spcPct val="90000"/>
              </a:lnSpc>
            </a:pPr>
            <a:r>
              <a:rPr lang="en-US" sz="2000">
                <a:solidFill>
                  <a:srgbClr val="000000"/>
                </a:solidFill>
              </a:rPr>
              <a:t>27-28 August 2024</a:t>
            </a:r>
            <a:endParaRPr lang="en-ZA" sz="2000">
              <a:solidFill>
                <a:srgbClr val="000000"/>
              </a:solidFill>
            </a:endParaRPr>
          </a:p>
        </p:txBody>
      </p:sp>
      <p:sp>
        <p:nvSpPr>
          <p:cNvPr id="18" name="Rectangle 17">
            <a:extLst>
              <a:ext uri="{FF2B5EF4-FFF2-40B4-BE49-F238E27FC236}">
                <a16:creationId xmlns:a16="http://schemas.microsoft.com/office/drawing/2014/main" id="{4AD786D6-2C42-45AF-888B-F2038C4D0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9999652" cy="312834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BBD98D6C-711B-A2AB-9B7C-C09CAD1A09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2683" y="1445410"/>
            <a:ext cx="9372997" cy="2385469"/>
          </a:xfrm>
          <a:prstGeom prst="rect">
            <a:avLst/>
          </a:prstGeom>
        </p:spPr>
      </p:pic>
      <p:cxnSp>
        <p:nvCxnSpPr>
          <p:cNvPr id="20" name="Straight Connector 19">
            <a:extLst>
              <a:ext uri="{FF2B5EF4-FFF2-40B4-BE49-F238E27FC236}">
                <a16:creationId xmlns:a16="http://schemas.microsoft.com/office/drawing/2014/main" id="{B8D6659D-FA60-4C6D-A9F6-063E294AA15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8448" y="5501254"/>
            <a:ext cx="960372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1122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r>
              <a:rPr lang="en-ZA">
                <a:solidFill>
                  <a:srgbClr val="262626"/>
                </a:solidFill>
              </a:rPr>
              <a:t>Benefits of MOODLE</a:t>
            </a:r>
          </a:p>
        </p:txBody>
      </p:sp>
      <p:sp>
        <p:nvSpPr>
          <p:cNvPr id="3" name="Content Placeholder 2"/>
          <p:cNvSpPr>
            <a:spLocks noGrp="1"/>
          </p:cNvSpPr>
          <p:nvPr>
            <p:ph idx="1"/>
          </p:nvPr>
        </p:nvSpPr>
        <p:spPr>
          <a:xfrm>
            <a:off x="1295402" y="2556932"/>
            <a:ext cx="6256866" cy="3318936"/>
          </a:xfrm>
        </p:spPr>
        <p:txBody>
          <a:bodyPr>
            <a:normAutofit/>
          </a:bodyPr>
          <a:lstStyle/>
          <a:p>
            <a:pPr marL="0" indent="0">
              <a:buNone/>
            </a:pPr>
            <a:r>
              <a:rPr lang="en-ZA" b="1">
                <a:solidFill>
                  <a:srgbClr val="262626"/>
                </a:solidFill>
              </a:rPr>
              <a:t>5. Offline Access</a:t>
            </a:r>
          </a:p>
          <a:p>
            <a:pPr marL="0" indent="0">
              <a:buNone/>
            </a:pPr>
            <a:r>
              <a:rPr lang="en-US">
                <a:solidFill>
                  <a:srgbClr val="262626"/>
                </a:solidFill>
              </a:rPr>
              <a:t>For developing countries, Internet bandwidth can be a major issue while delivering online training. Even in developed countries, this can be a concern in remote areas. With Moodle, you get the offline access feature, which allows your remote employees to download courses to their devices and access them offline, later.</a:t>
            </a:r>
            <a:endParaRPr lang="en-ZA">
              <a:solidFill>
                <a:srgbClr val="262626"/>
              </a:solidFill>
            </a:endParaRPr>
          </a:p>
          <a:p>
            <a:pPr marL="0" indent="0">
              <a:buNone/>
            </a:pPr>
            <a:endParaRPr lang="en-ZA">
              <a:solidFill>
                <a:srgbClr val="262626"/>
              </a:solidFill>
            </a:endParaRPr>
          </a:p>
        </p:txBody>
      </p:sp>
      <p:pic>
        <p:nvPicPr>
          <p:cNvPr id="7" name="Graphic 6" descr="Wireless router">
            <a:extLst>
              <a:ext uri="{FF2B5EF4-FFF2-40B4-BE49-F238E27FC236}">
                <a16:creationId xmlns:a16="http://schemas.microsoft.com/office/drawing/2014/main" id="{E0DB7B2C-E154-974E-23CB-0426A3AF5B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85026" y="2757636"/>
            <a:ext cx="2739728" cy="2739728"/>
          </a:xfrm>
          <a:prstGeom prst="rect">
            <a:avLst/>
          </a:prstGeom>
          <a:ln w="57150" cmpd="thickThin">
            <a:solidFill>
              <a:srgbClr val="7F7F7F"/>
            </a:solidFill>
            <a:miter lim="800000"/>
          </a:ln>
        </p:spPr>
      </p:pic>
    </p:spTree>
    <p:extLst>
      <p:ext uri="{BB962C8B-B14F-4D97-AF65-F5344CB8AC3E}">
        <p14:creationId xmlns:p14="http://schemas.microsoft.com/office/powerpoint/2010/main" val="248450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pPr>
              <a:lnSpc>
                <a:spcPct val="90000"/>
              </a:lnSpc>
            </a:pPr>
            <a:r>
              <a:rPr lang="en-US" sz="4100">
                <a:solidFill>
                  <a:srgbClr val="262626"/>
                </a:solidFill>
              </a:rPr>
              <a:t>What can you do using MOODLE?</a:t>
            </a:r>
            <a:br>
              <a:rPr lang="en-US" sz="4100">
                <a:solidFill>
                  <a:srgbClr val="262626"/>
                </a:solidFill>
              </a:rPr>
            </a:br>
            <a:endParaRPr lang="en-ZA" sz="4100">
              <a:solidFill>
                <a:srgbClr val="262626"/>
              </a:solidFill>
            </a:endParaRPr>
          </a:p>
        </p:txBody>
      </p:sp>
      <p:pic>
        <p:nvPicPr>
          <p:cNvPr id="7" name="Graphic 6" descr="Classroom">
            <a:extLst>
              <a:ext uri="{FF2B5EF4-FFF2-40B4-BE49-F238E27FC236}">
                <a16:creationId xmlns:a16="http://schemas.microsoft.com/office/drawing/2014/main" id="{4B5AC049-C2CB-5169-1B9C-08ABCE1FEE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34269" y="2757636"/>
            <a:ext cx="2739728" cy="2739728"/>
          </a:xfrm>
          <a:prstGeom prst="rect">
            <a:avLst/>
          </a:prstGeom>
          <a:ln w="57150" cmpd="thickThin">
            <a:solidFill>
              <a:srgbClr val="7F7F7F"/>
            </a:solidFill>
            <a:miter lim="800000"/>
          </a:ln>
        </p:spPr>
      </p:pic>
      <p:sp>
        <p:nvSpPr>
          <p:cNvPr id="3" name="Content Placeholder 2"/>
          <p:cNvSpPr>
            <a:spLocks noGrp="1"/>
          </p:cNvSpPr>
          <p:nvPr>
            <p:ph idx="1"/>
          </p:nvPr>
        </p:nvSpPr>
        <p:spPr>
          <a:xfrm>
            <a:off x="4639732" y="2556932"/>
            <a:ext cx="6256863" cy="3318936"/>
          </a:xfrm>
        </p:spPr>
        <p:txBody>
          <a:bodyPr>
            <a:normAutofit/>
          </a:bodyPr>
          <a:lstStyle/>
          <a:p>
            <a:r>
              <a:rPr lang="en-US">
                <a:solidFill>
                  <a:srgbClr val="262626"/>
                </a:solidFill>
              </a:rPr>
              <a:t>Moodle is a free, online Learning Management system enabling educators to </a:t>
            </a:r>
            <a:r>
              <a:rPr lang="en-US" b="1">
                <a:solidFill>
                  <a:srgbClr val="262626"/>
                </a:solidFill>
              </a:rPr>
              <a:t>create their own private website filled with dynamic courses that extend learning, any time, anywhere.</a:t>
            </a:r>
            <a:r>
              <a:rPr lang="en-US">
                <a:solidFill>
                  <a:srgbClr val="262626"/>
                </a:solidFill>
              </a:rPr>
              <a:t> Whether you're a teacher, student or administrator, Moodle can meet your needs.</a:t>
            </a:r>
            <a:endParaRPr lang="en-ZA">
              <a:solidFill>
                <a:srgbClr val="262626"/>
              </a:solidFill>
            </a:endParaRPr>
          </a:p>
        </p:txBody>
      </p:sp>
    </p:spTree>
    <p:extLst>
      <p:ext uri="{BB962C8B-B14F-4D97-AF65-F5344CB8AC3E}">
        <p14:creationId xmlns:p14="http://schemas.microsoft.com/office/powerpoint/2010/main" val="1245397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1055599" y="1055077"/>
            <a:ext cx="2532909" cy="4794578"/>
          </a:xfrm>
        </p:spPr>
        <p:txBody>
          <a:bodyPr>
            <a:normAutofit/>
          </a:bodyPr>
          <a:lstStyle/>
          <a:p>
            <a:pPr lvl="2" algn="ctr" defTabSz="457200" rtl="0">
              <a:spcBef>
                <a:spcPct val="0"/>
              </a:spcBef>
            </a:pPr>
            <a:r>
              <a:rPr lang="en-US" sz="2800" dirty="0">
                <a:solidFill>
                  <a:srgbClr val="262626"/>
                </a:solidFill>
              </a:rPr>
              <a:t>How Moodle Enhances Teaching and Learning?</a:t>
            </a:r>
            <a:br>
              <a:rPr lang="en-US" sz="2800" dirty="0">
                <a:solidFill>
                  <a:srgbClr val="262626"/>
                </a:solidFill>
              </a:rPr>
            </a:br>
            <a:endParaRPr lang="en-ZA" sz="2800" dirty="0">
              <a:solidFill>
                <a:srgbClr val="262626"/>
              </a:solidFill>
            </a:endParaRPr>
          </a:p>
        </p:txBody>
      </p:sp>
      <p:sp useBgFill="1">
        <p:nvSpPr>
          <p:cNvPr id="18" name="Rectangle 17">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Rectangle 1">
            <a:extLst>
              <a:ext uri="{FF2B5EF4-FFF2-40B4-BE49-F238E27FC236}">
                <a16:creationId xmlns:a16="http://schemas.microsoft.com/office/drawing/2014/main" id="{8D1A2911-228C-8693-E47D-797B524FDA4B}"/>
              </a:ext>
            </a:extLst>
          </p:cNvPr>
          <p:cNvGraphicFramePr>
            <a:graphicFrameLocks noGrp="1"/>
          </p:cNvGraphicFramePr>
          <p:nvPr>
            <p:ph idx="1"/>
            <p:extLst>
              <p:ext uri="{D42A27DB-BD31-4B8C-83A1-F6EECF244321}">
                <p14:modId xmlns:p14="http://schemas.microsoft.com/office/powerpoint/2010/main" val="775692725"/>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7051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952108" y="954756"/>
            <a:ext cx="2730414" cy="4946003"/>
          </a:xfrm>
        </p:spPr>
        <p:txBody>
          <a:bodyPr>
            <a:normAutofit/>
          </a:bodyPr>
          <a:lstStyle/>
          <a:p>
            <a:r>
              <a:rPr lang="en-US" sz="3700">
                <a:solidFill>
                  <a:srgbClr val="FFFFFF"/>
                </a:solidFill>
              </a:rPr>
              <a:t>ACTIVITIES IN MOODLE</a:t>
            </a:r>
            <a:br>
              <a:rPr lang="en-US" sz="3700">
                <a:solidFill>
                  <a:srgbClr val="FFFFFF"/>
                </a:solidFill>
              </a:rPr>
            </a:br>
            <a:endParaRPr lang="en-ZA" sz="3700">
              <a:solidFill>
                <a:srgbClr val="FFFFFF"/>
              </a:solidFill>
            </a:endParaRP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40934" y="469900"/>
            <a:ext cx="5953630" cy="5405968"/>
          </a:xfrm>
        </p:spPr>
        <p:txBody>
          <a:bodyPr anchor="ctr">
            <a:normAutofit/>
          </a:bodyPr>
          <a:lstStyle/>
          <a:p>
            <a:pPr marL="0" lvl="1" indent="0">
              <a:buNone/>
            </a:pPr>
            <a:endParaRPr lang="en-US" dirty="0"/>
          </a:p>
          <a:p>
            <a:pPr marL="285750" lvl="1"/>
            <a:endParaRPr lang="en-US" dirty="0"/>
          </a:p>
          <a:p>
            <a:pPr marL="285750" lvl="1"/>
            <a:endParaRPr lang="en-US" dirty="0"/>
          </a:p>
          <a:p>
            <a:endParaRPr lang="en-ZA" dirty="0"/>
          </a:p>
        </p:txBody>
      </p:sp>
      <p:sp>
        <p:nvSpPr>
          <p:cNvPr id="5" name="Rectangle 2">
            <a:extLst>
              <a:ext uri="{FF2B5EF4-FFF2-40B4-BE49-F238E27FC236}">
                <a16:creationId xmlns:a16="http://schemas.microsoft.com/office/drawing/2014/main" id="{3DBACF90-0066-E51D-128B-E30A5D729B39}"/>
              </a:ext>
            </a:extLst>
          </p:cNvPr>
          <p:cNvSpPr>
            <a:spLocks noChangeArrowheads="1"/>
          </p:cNvSpPr>
          <p:nvPr/>
        </p:nvSpPr>
        <p:spPr bwMode="auto">
          <a:xfrm>
            <a:off x="4707766" y="0"/>
            <a:ext cx="7484234" cy="610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2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Quizzes and Assessments</a:t>
            </a:r>
          </a:p>
          <a:p>
            <a:pPr lvl="1" eaLnBrk="0" fontAlgn="base" hangingPunct="0">
              <a:lnSpc>
                <a:spcPct val="200000"/>
              </a:lnSpc>
              <a:spcBef>
                <a:spcPct val="0"/>
              </a:spcBef>
              <a:spcAft>
                <a:spcPct val="0"/>
              </a:spcAft>
              <a:buFontTx/>
              <a:buChar char="•"/>
            </a:pPr>
            <a:r>
              <a:rPr kumimoji="0" lang="en-US" altLang="en-US" b="0" i="0" u="none" strike="noStrike" cap="none" normalizeH="0" baseline="0" dirty="0">
                <a:ln>
                  <a:noFill/>
                </a:ln>
                <a:solidFill>
                  <a:schemeClr val="tx1"/>
                </a:solidFill>
                <a:effectLst/>
                <a:latin typeface="Arial" panose="020B0604020202020204" pitchFamily="34" charset="0"/>
              </a:rPr>
              <a:t>Multiple-choice, short answer, and essay questions.</a:t>
            </a:r>
          </a:p>
          <a:p>
            <a:pPr marL="0" marR="0" lvl="0" indent="0" algn="l" defTabSz="914400" rtl="0" eaLnBrk="0" fontAlgn="base" latinLnBrk="0" hangingPunct="0">
              <a:lnSpc>
                <a:spcPct val="2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Forums and Discussions:</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lvl="1" eaLnBrk="0" fontAlgn="base" hangingPunct="0">
              <a:lnSpc>
                <a:spcPct val="200000"/>
              </a:lnSpc>
              <a:spcBef>
                <a:spcPct val="0"/>
              </a:spcBef>
              <a:spcAft>
                <a:spcPct val="0"/>
              </a:spcAft>
              <a:buFontTx/>
              <a:buChar char="•"/>
            </a:pPr>
            <a:r>
              <a:rPr kumimoji="0" lang="en-US" altLang="en-US" b="0" i="0" u="none" strike="noStrike" cap="none" normalizeH="0" baseline="0" dirty="0">
                <a:ln>
                  <a:noFill/>
                </a:ln>
                <a:solidFill>
                  <a:schemeClr val="tx1"/>
                </a:solidFill>
                <a:effectLst/>
                <a:latin typeface="Arial" panose="020B0604020202020204" pitchFamily="34" charset="0"/>
              </a:rPr>
              <a:t>Facilitates peer-to-peer learning and collaboration.</a:t>
            </a:r>
          </a:p>
          <a:p>
            <a:pPr marL="0" marR="0" lvl="0" indent="0" algn="l" defTabSz="914400" rtl="0" eaLnBrk="0" fontAlgn="base" latinLnBrk="0" hangingPunct="0">
              <a:lnSpc>
                <a:spcPct val="2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Assignments:</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lvl="1" eaLnBrk="0" fontAlgn="base" hangingPunct="0">
              <a:lnSpc>
                <a:spcPct val="200000"/>
              </a:lnSpc>
              <a:spcBef>
                <a:spcPct val="0"/>
              </a:spcBef>
              <a:spcAft>
                <a:spcPct val="0"/>
              </a:spcAft>
              <a:buFontTx/>
              <a:buChar char="•"/>
            </a:pPr>
            <a:r>
              <a:rPr kumimoji="0" lang="en-US" altLang="en-US" b="0" i="0" u="none" strike="noStrike" cap="none" normalizeH="0" baseline="0" dirty="0">
                <a:ln>
                  <a:noFill/>
                </a:ln>
                <a:solidFill>
                  <a:schemeClr val="tx1"/>
                </a:solidFill>
                <a:effectLst/>
                <a:latin typeface="Arial" panose="020B0604020202020204" pitchFamily="34" charset="0"/>
              </a:rPr>
              <a:t>Upload and grade assignments online.</a:t>
            </a:r>
          </a:p>
          <a:p>
            <a:pPr marL="0" marR="0" lvl="0" indent="0" algn="l" defTabSz="914400" rtl="0" eaLnBrk="0" fontAlgn="base" latinLnBrk="0" hangingPunct="0">
              <a:lnSpc>
                <a:spcPct val="2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Wikis and Blogs:</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lvl="1" eaLnBrk="0" fontAlgn="base" hangingPunct="0">
              <a:lnSpc>
                <a:spcPct val="200000"/>
              </a:lnSpc>
              <a:spcBef>
                <a:spcPct val="0"/>
              </a:spcBef>
              <a:spcAft>
                <a:spcPct val="0"/>
              </a:spcAft>
              <a:buFontTx/>
              <a:buChar char="•"/>
            </a:pPr>
            <a:r>
              <a:rPr kumimoji="0" lang="en-US" altLang="en-US" b="0" i="0" u="none" strike="noStrike" cap="none" normalizeH="0" baseline="0" dirty="0">
                <a:ln>
                  <a:noFill/>
                </a:ln>
                <a:solidFill>
                  <a:schemeClr val="tx1"/>
                </a:solidFill>
                <a:effectLst/>
                <a:latin typeface="Arial" panose="020B0604020202020204" pitchFamily="34" charset="0"/>
              </a:rPr>
              <a:t>Collaborative content creation tools.</a:t>
            </a:r>
          </a:p>
          <a:p>
            <a:pPr marL="0" marR="0" lvl="0" indent="0" algn="l" defTabSz="914400" rtl="0" eaLnBrk="0" fontAlgn="base" latinLnBrk="0" hangingPunct="0">
              <a:lnSpc>
                <a:spcPct val="2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Surveys and Polls:</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lvl="1" eaLnBrk="0" fontAlgn="base" hangingPunct="0">
              <a:lnSpc>
                <a:spcPct val="200000"/>
              </a:lnSpc>
              <a:spcBef>
                <a:spcPct val="0"/>
              </a:spcBef>
              <a:spcAft>
                <a:spcPct val="0"/>
              </a:spcAft>
              <a:buFontTx/>
              <a:buChar char="•"/>
            </a:pPr>
            <a:r>
              <a:rPr kumimoji="0" lang="en-US" altLang="en-US" b="0" i="0" u="none" strike="noStrike" cap="none" normalizeH="0" baseline="0" dirty="0">
                <a:ln>
                  <a:noFill/>
                </a:ln>
                <a:solidFill>
                  <a:schemeClr val="tx1"/>
                </a:solidFill>
                <a:effectLst/>
                <a:latin typeface="Arial" panose="020B0604020202020204" pitchFamily="34" charset="0"/>
              </a:rPr>
              <a:t>Gather feedback and opinions from learners.</a:t>
            </a:r>
          </a:p>
          <a:p>
            <a:pPr marL="0" marR="0" lvl="0" indent="0" algn="l" defTabSz="914400" rtl="0" eaLnBrk="0" fontAlgn="base" latinLnBrk="0" hangingPunct="0">
              <a:lnSpc>
                <a:spcPct val="2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06229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lgn="ctr" defTabSz="457200" rtl="0">
              <a:spcBef>
                <a:spcPct val="0"/>
              </a:spcBef>
            </a:pPr>
            <a:r>
              <a:rPr lang="en-US" sz="4000" dirty="0"/>
              <a:t>Multiple Choice Question</a:t>
            </a:r>
            <a:br>
              <a:rPr lang="en-US" dirty="0"/>
            </a:br>
            <a:endParaRPr lang="en-ZA" dirty="0"/>
          </a:p>
        </p:txBody>
      </p:sp>
      <p:pic>
        <p:nvPicPr>
          <p:cNvPr id="4" name="Content Placeholder 3"/>
          <p:cNvPicPr>
            <a:picLocks noGrp="1" noChangeAspect="1"/>
          </p:cNvPicPr>
          <p:nvPr>
            <p:ph idx="1"/>
          </p:nvPr>
        </p:nvPicPr>
        <p:blipFill>
          <a:blip r:embed="rId2"/>
          <a:stretch>
            <a:fillRect/>
          </a:stretch>
        </p:blipFill>
        <p:spPr>
          <a:xfrm>
            <a:off x="3519117" y="2557463"/>
            <a:ext cx="5153765" cy="3317875"/>
          </a:xfrm>
          <a:prstGeom prst="rect">
            <a:avLst/>
          </a:prstGeom>
        </p:spPr>
      </p:pic>
    </p:spTree>
    <p:extLst>
      <p:ext uri="{BB962C8B-B14F-4D97-AF65-F5344CB8AC3E}">
        <p14:creationId xmlns:p14="http://schemas.microsoft.com/office/powerpoint/2010/main" val="4206434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lgn="ctr" defTabSz="457200" rtl="0">
              <a:spcBef>
                <a:spcPct val="0"/>
              </a:spcBef>
            </a:pPr>
            <a:r>
              <a:rPr lang="en-ZA" sz="4000" dirty="0"/>
              <a:t>Short answer question</a:t>
            </a:r>
            <a:br>
              <a:rPr lang="en-ZA" dirty="0"/>
            </a:br>
            <a:endParaRPr lang="en-ZA" dirty="0"/>
          </a:p>
        </p:txBody>
      </p:sp>
      <p:pic>
        <p:nvPicPr>
          <p:cNvPr id="4" name="Content Placeholder 3"/>
          <p:cNvPicPr>
            <a:picLocks noGrp="1" noChangeAspect="1"/>
          </p:cNvPicPr>
          <p:nvPr>
            <p:ph idx="1"/>
          </p:nvPr>
        </p:nvPicPr>
        <p:blipFill>
          <a:blip r:embed="rId2"/>
          <a:stretch>
            <a:fillRect/>
          </a:stretch>
        </p:blipFill>
        <p:spPr>
          <a:xfrm>
            <a:off x="3021521" y="2557463"/>
            <a:ext cx="6148957" cy="3317875"/>
          </a:xfrm>
          <a:prstGeom prst="rect">
            <a:avLst/>
          </a:prstGeom>
        </p:spPr>
      </p:pic>
    </p:spTree>
    <p:extLst>
      <p:ext uri="{BB962C8B-B14F-4D97-AF65-F5344CB8AC3E}">
        <p14:creationId xmlns:p14="http://schemas.microsoft.com/office/powerpoint/2010/main" val="241448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Column matching question</a:t>
            </a:r>
            <a:endParaRPr lang="en-ZA" sz="4000" b="1" dirty="0"/>
          </a:p>
        </p:txBody>
      </p:sp>
      <p:pic>
        <p:nvPicPr>
          <p:cNvPr id="4" name="Content Placeholder 3"/>
          <p:cNvPicPr>
            <a:picLocks noGrp="1" noChangeAspect="1"/>
          </p:cNvPicPr>
          <p:nvPr>
            <p:ph idx="1"/>
          </p:nvPr>
        </p:nvPicPr>
        <p:blipFill>
          <a:blip r:embed="rId2"/>
          <a:stretch>
            <a:fillRect/>
          </a:stretch>
        </p:blipFill>
        <p:spPr>
          <a:xfrm>
            <a:off x="4238365" y="2557463"/>
            <a:ext cx="3715270" cy="3317875"/>
          </a:xfrm>
          <a:prstGeom prst="rect">
            <a:avLst/>
          </a:prstGeom>
        </p:spPr>
      </p:pic>
    </p:spTree>
    <p:extLst>
      <p:ext uri="{BB962C8B-B14F-4D97-AF65-F5344CB8AC3E}">
        <p14:creationId xmlns:p14="http://schemas.microsoft.com/office/powerpoint/2010/main" val="2023497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2" algn="ctr" defTabSz="457200" rtl="0">
              <a:spcBef>
                <a:spcPct val="0"/>
              </a:spcBef>
            </a:pPr>
            <a:r>
              <a:rPr lang="en-US" sz="4000"/>
              <a:t>Conclusion</a:t>
            </a:r>
            <a:br>
              <a:rPr lang="en-US"/>
            </a:br>
            <a:endParaRPr lang="en-ZA" dirty="0"/>
          </a:p>
        </p:txBody>
      </p:sp>
      <p:graphicFrame>
        <p:nvGraphicFramePr>
          <p:cNvPr id="7" name="Rectangle 1">
            <a:extLst>
              <a:ext uri="{FF2B5EF4-FFF2-40B4-BE49-F238E27FC236}">
                <a16:creationId xmlns:a16="http://schemas.microsoft.com/office/drawing/2014/main" id="{CA4DE462-1571-AA7E-BE62-BF3C011E15FB}"/>
              </a:ext>
            </a:extLst>
          </p:cNvPr>
          <p:cNvGraphicFramePr>
            <a:graphicFrameLocks noGrp="1"/>
          </p:cNvGraphicFramePr>
          <p:nvPr>
            <p:ph idx="1"/>
          </p:nvPr>
        </p:nvGraphicFramePr>
        <p:xfrm>
          <a:off x="898356" y="2925397"/>
          <a:ext cx="9998242" cy="32932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2466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952108" y="954756"/>
            <a:ext cx="2730414" cy="4946003"/>
          </a:xfrm>
        </p:spPr>
        <p:txBody>
          <a:bodyPr>
            <a:normAutofit/>
          </a:bodyPr>
          <a:lstStyle/>
          <a:p>
            <a:r>
              <a:rPr lang="en-US">
                <a:solidFill>
                  <a:srgbClr val="FFFFFF"/>
                </a:solidFill>
              </a:rPr>
              <a:t>OUTLINE </a:t>
            </a:r>
            <a:endParaRPr lang="en-ZA">
              <a:solidFill>
                <a:srgbClr val="FFFFFF"/>
              </a:solidFill>
            </a:endParaRP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40934" y="469900"/>
            <a:ext cx="5953630" cy="5405968"/>
          </a:xfrm>
        </p:spPr>
        <p:txBody>
          <a:bodyPr anchor="ctr">
            <a:normAutofit/>
          </a:bodyPr>
          <a:lstStyle/>
          <a:p>
            <a:r>
              <a:rPr lang="en-US" dirty="0"/>
              <a:t>What is MOODLE?</a:t>
            </a:r>
          </a:p>
          <a:p>
            <a:r>
              <a:rPr lang="en-US" dirty="0"/>
              <a:t>How does the offline MOODLE work?</a:t>
            </a:r>
          </a:p>
          <a:p>
            <a:r>
              <a:rPr lang="en-US" dirty="0"/>
              <a:t>Benefits of MOODLE</a:t>
            </a:r>
          </a:p>
          <a:p>
            <a:r>
              <a:rPr lang="en-US" dirty="0"/>
              <a:t>What can you do using MOODLE?</a:t>
            </a:r>
          </a:p>
          <a:p>
            <a:r>
              <a:rPr lang="en-US" dirty="0"/>
              <a:t>ACTIVITIES IN MOODLE</a:t>
            </a:r>
          </a:p>
          <a:p>
            <a:pPr lvl="1"/>
            <a:r>
              <a:rPr lang="en-US" dirty="0"/>
              <a:t>QUIZ</a:t>
            </a:r>
          </a:p>
          <a:p>
            <a:pPr lvl="2"/>
            <a:r>
              <a:rPr lang="en-US"/>
              <a:t>Multiple Choice Questions</a:t>
            </a:r>
          </a:p>
          <a:p>
            <a:pPr lvl="2"/>
            <a:r>
              <a:rPr lang="en-US"/>
              <a:t>True or False</a:t>
            </a:r>
          </a:p>
          <a:p>
            <a:pPr lvl="2"/>
            <a:r>
              <a:rPr lang="en-US"/>
              <a:t>Gap fill</a:t>
            </a:r>
          </a:p>
          <a:p>
            <a:pPr lvl="2"/>
            <a:r>
              <a:rPr lang="en-US"/>
              <a:t>Essays </a:t>
            </a:r>
          </a:p>
          <a:p>
            <a:pPr lvl="2"/>
            <a:r>
              <a:rPr lang="en-US"/>
              <a:t>Short answer questions</a:t>
            </a:r>
            <a:endParaRPr lang="en-ZA"/>
          </a:p>
        </p:txBody>
      </p:sp>
    </p:spTree>
    <p:extLst>
      <p:ext uri="{BB962C8B-B14F-4D97-AF65-F5344CB8AC3E}">
        <p14:creationId xmlns:p14="http://schemas.microsoft.com/office/powerpoint/2010/main" val="364337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r>
              <a:rPr lang="en-US">
                <a:solidFill>
                  <a:srgbClr val="262626"/>
                </a:solidFill>
              </a:rPr>
              <a:t>What is MOODLE?</a:t>
            </a:r>
          </a:p>
        </p:txBody>
      </p:sp>
      <p:graphicFrame>
        <p:nvGraphicFramePr>
          <p:cNvPr id="5" name="Content Placeholder 2">
            <a:extLst>
              <a:ext uri="{FF2B5EF4-FFF2-40B4-BE49-F238E27FC236}">
                <a16:creationId xmlns:a16="http://schemas.microsoft.com/office/drawing/2014/main" id="{F47A817F-17E9-23E5-0636-FA2330D8A37E}"/>
              </a:ext>
            </a:extLst>
          </p:cNvPr>
          <p:cNvGraphicFramePr>
            <a:graphicFrameLocks noGrp="1"/>
          </p:cNvGraphicFramePr>
          <p:nvPr>
            <p:ph idx="1"/>
            <p:extLst>
              <p:ext uri="{D42A27DB-BD31-4B8C-83A1-F6EECF244321}">
                <p14:modId xmlns:p14="http://schemas.microsoft.com/office/powerpoint/2010/main" val="2280153393"/>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7693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1055599" y="1055077"/>
            <a:ext cx="2532909" cy="4794578"/>
          </a:xfrm>
        </p:spPr>
        <p:txBody>
          <a:bodyPr>
            <a:normAutofit/>
          </a:bodyPr>
          <a:lstStyle/>
          <a:p>
            <a:r>
              <a:rPr lang="en-US" sz="4100">
                <a:solidFill>
                  <a:srgbClr val="262626"/>
                </a:solidFill>
              </a:rPr>
              <a:t>How does the offline MOODLE work?</a:t>
            </a:r>
            <a:br>
              <a:rPr lang="en-US" sz="4100">
                <a:solidFill>
                  <a:srgbClr val="262626"/>
                </a:solidFill>
              </a:rPr>
            </a:br>
            <a:endParaRPr lang="en-ZA" sz="4100">
              <a:solidFill>
                <a:srgbClr val="262626"/>
              </a:solidFill>
            </a:endParaRP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EE3F83BA-2419-81A2-C59B-9FBC7C07B0A3}"/>
              </a:ext>
            </a:extLst>
          </p:cNvPr>
          <p:cNvGraphicFramePr>
            <a:graphicFrameLocks noGrp="1"/>
          </p:cNvGraphicFramePr>
          <p:nvPr>
            <p:ph idx="1"/>
            <p:extLst>
              <p:ext uri="{D42A27DB-BD31-4B8C-83A1-F6EECF244321}">
                <p14:modId xmlns:p14="http://schemas.microsoft.com/office/powerpoint/2010/main" val="3002750955"/>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7665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1055599" y="1055077"/>
            <a:ext cx="2532909" cy="4794578"/>
          </a:xfrm>
        </p:spPr>
        <p:txBody>
          <a:bodyPr>
            <a:normAutofit/>
          </a:bodyPr>
          <a:lstStyle/>
          <a:p>
            <a:pPr lvl="2" algn="ctr" defTabSz="457200" rtl="0">
              <a:spcBef>
                <a:spcPct val="0"/>
              </a:spcBef>
            </a:pPr>
            <a:r>
              <a:rPr lang="en-US" sz="2800" dirty="0">
                <a:solidFill>
                  <a:srgbClr val="262626"/>
                </a:solidFill>
              </a:rPr>
              <a:t>Key Features of MOODLE</a:t>
            </a:r>
            <a:br>
              <a:rPr lang="en-US" dirty="0">
                <a:solidFill>
                  <a:srgbClr val="262626"/>
                </a:solidFill>
              </a:rPr>
            </a:br>
            <a:endParaRPr lang="en-ZA" dirty="0">
              <a:solidFill>
                <a:srgbClr val="262626"/>
              </a:solidFill>
            </a:endParaRPr>
          </a:p>
        </p:txBody>
      </p:sp>
      <p:sp useBgFill="1">
        <p:nvSpPr>
          <p:cNvPr id="16" name="Rectangle 15">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Rectangle 1">
            <a:extLst>
              <a:ext uri="{FF2B5EF4-FFF2-40B4-BE49-F238E27FC236}">
                <a16:creationId xmlns:a16="http://schemas.microsoft.com/office/drawing/2014/main" id="{FAE01BE1-3BBA-5F08-33BC-54C40A684DF3}"/>
              </a:ext>
            </a:extLst>
          </p:cNvPr>
          <p:cNvGraphicFramePr>
            <a:graphicFrameLocks noGrp="1"/>
          </p:cNvGraphicFramePr>
          <p:nvPr>
            <p:ph idx="1"/>
            <p:extLst>
              <p:ext uri="{D42A27DB-BD31-4B8C-83A1-F6EECF244321}">
                <p14:modId xmlns:p14="http://schemas.microsoft.com/office/powerpoint/2010/main" val="475256078"/>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2627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pPr>
              <a:lnSpc>
                <a:spcPct val="90000"/>
              </a:lnSpc>
            </a:pPr>
            <a:r>
              <a:rPr lang="en-ZA" sz="4100">
                <a:solidFill>
                  <a:srgbClr val="262626"/>
                </a:solidFill>
              </a:rPr>
              <a:t>Benefits of MOODLE</a:t>
            </a:r>
            <a:br>
              <a:rPr lang="en-ZA" sz="4100">
                <a:solidFill>
                  <a:srgbClr val="262626"/>
                </a:solidFill>
              </a:rPr>
            </a:br>
            <a:endParaRPr lang="en-ZA" sz="4100">
              <a:solidFill>
                <a:srgbClr val="262626"/>
              </a:solidFill>
            </a:endParaRPr>
          </a:p>
        </p:txBody>
      </p:sp>
      <p:graphicFrame>
        <p:nvGraphicFramePr>
          <p:cNvPr id="7" name="Content Placeholder 4">
            <a:extLst>
              <a:ext uri="{FF2B5EF4-FFF2-40B4-BE49-F238E27FC236}">
                <a16:creationId xmlns:a16="http://schemas.microsoft.com/office/drawing/2014/main" id="{3C60088D-ABFD-6E3E-F671-3B96D48FB141}"/>
              </a:ext>
            </a:extLst>
          </p:cNvPr>
          <p:cNvGraphicFramePr>
            <a:graphicFrameLocks noGrp="1"/>
          </p:cNvGraphicFramePr>
          <p:nvPr>
            <p:ph idx="1"/>
            <p:extLst>
              <p:ext uri="{D42A27DB-BD31-4B8C-83A1-F6EECF244321}">
                <p14:modId xmlns:p14="http://schemas.microsoft.com/office/powerpoint/2010/main" val="4028731659"/>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7218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r>
              <a:rPr lang="en-ZA">
                <a:solidFill>
                  <a:srgbClr val="262626"/>
                </a:solidFill>
              </a:rPr>
              <a:t>Benefits of MOODLE</a:t>
            </a:r>
          </a:p>
        </p:txBody>
      </p:sp>
      <p:sp>
        <p:nvSpPr>
          <p:cNvPr id="3" name="Content Placeholder 2"/>
          <p:cNvSpPr>
            <a:spLocks noGrp="1"/>
          </p:cNvSpPr>
          <p:nvPr>
            <p:ph idx="1"/>
          </p:nvPr>
        </p:nvSpPr>
        <p:spPr>
          <a:xfrm>
            <a:off x="1295402" y="2556932"/>
            <a:ext cx="6256866" cy="3318936"/>
          </a:xfrm>
        </p:spPr>
        <p:txBody>
          <a:bodyPr>
            <a:normAutofit/>
          </a:bodyPr>
          <a:lstStyle/>
          <a:p>
            <a:pPr marL="0" indent="0">
              <a:buNone/>
            </a:pPr>
            <a:r>
              <a:rPr lang="en-ZA" b="1" dirty="0">
                <a:solidFill>
                  <a:srgbClr val="262626"/>
                </a:solidFill>
              </a:rPr>
              <a:t>2. Cost-effective:</a:t>
            </a:r>
          </a:p>
          <a:p>
            <a:pPr marL="0" indent="0">
              <a:buNone/>
            </a:pPr>
            <a:r>
              <a:rPr lang="en-US" b="1" dirty="0">
                <a:solidFill>
                  <a:srgbClr val="262626"/>
                </a:solidFill>
              </a:rPr>
              <a:t> </a:t>
            </a:r>
            <a:r>
              <a:rPr lang="en-US" dirty="0">
                <a:solidFill>
                  <a:srgbClr val="262626"/>
                </a:solidFill>
              </a:rPr>
              <a:t>If you ask me what is that one thing that makes MOODLE popular, I will say that it’s </a:t>
            </a:r>
            <a:r>
              <a:rPr lang="en-US" b="1" dirty="0">
                <a:solidFill>
                  <a:srgbClr val="262626"/>
                </a:solidFill>
              </a:rPr>
              <a:t>FREE</a:t>
            </a:r>
            <a:r>
              <a:rPr lang="en-US" dirty="0">
                <a:solidFill>
                  <a:srgbClr val="262626"/>
                </a:solidFill>
              </a:rPr>
              <a:t>. Yes, you read it right – it’s </a:t>
            </a:r>
            <a:r>
              <a:rPr lang="en-US" b="1" dirty="0">
                <a:solidFill>
                  <a:srgbClr val="262626"/>
                </a:solidFill>
              </a:rPr>
              <a:t>FREE</a:t>
            </a:r>
            <a:r>
              <a:rPr lang="en-US" dirty="0">
                <a:solidFill>
                  <a:srgbClr val="262626"/>
                </a:solidFill>
              </a:rPr>
              <a:t>. You need not pay any license fee to own a Moodle Learning Management System. </a:t>
            </a:r>
            <a:endParaRPr lang="en-ZA" dirty="0">
              <a:solidFill>
                <a:srgbClr val="262626"/>
              </a:solidFill>
            </a:endParaRPr>
          </a:p>
          <a:p>
            <a:endParaRPr lang="en-ZA" dirty="0">
              <a:solidFill>
                <a:srgbClr val="262626"/>
              </a:solidFill>
            </a:endParaRPr>
          </a:p>
        </p:txBody>
      </p:sp>
      <p:pic>
        <p:nvPicPr>
          <p:cNvPr id="7" name="Graphic 6" descr="Teacher">
            <a:extLst>
              <a:ext uri="{FF2B5EF4-FFF2-40B4-BE49-F238E27FC236}">
                <a16:creationId xmlns:a16="http://schemas.microsoft.com/office/drawing/2014/main" id="{99D50A39-35F3-2EEA-5C7D-5178067CC8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85026" y="2757636"/>
            <a:ext cx="2739728" cy="2739728"/>
          </a:xfrm>
          <a:prstGeom prst="rect">
            <a:avLst/>
          </a:prstGeom>
          <a:ln w="57150" cmpd="thickThin">
            <a:solidFill>
              <a:srgbClr val="7F7F7F"/>
            </a:solidFill>
            <a:miter lim="800000"/>
          </a:ln>
        </p:spPr>
      </p:pic>
    </p:spTree>
    <p:extLst>
      <p:ext uri="{BB962C8B-B14F-4D97-AF65-F5344CB8AC3E}">
        <p14:creationId xmlns:p14="http://schemas.microsoft.com/office/powerpoint/2010/main" val="3328632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1055599" y="1055077"/>
            <a:ext cx="2532909" cy="4794578"/>
          </a:xfrm>
        </p:spPr>
        <p:txBody>
          <a:bodyPr>
            <a:normAutofit/>
          </a:bodyPr>
          <a:lstStyle/>
          <a:p>
            <a:r>
              <a:rPr lang="en-ZA" sz="4100">
                <a:solidFill>
                  <a:srgbClr val="262626"/>
                </a:solidFill>
              </a:rPr>
              <a:t>Benefits of MOODLE</a:t>
            </a:r>
          </a:p>
        </p:txBody>
      </p:sp>
      <p:sp useBgFill="1">
        <p:nvSpPr>
          <p:cNvPr id="16" name="Rectangle 15">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4EED97B-ACA6-8821-EE93-E74973846424}"/>
              </a:ext>
            </a:extLst>
          </p:cNvPr>
          <p:cNvGraphicFramePr>
            <a:graphicFrameLocks noGrp="1"/>
          </p:cNvGraphicFramePr>
          <p:nvPr>
            <p:ph idx="1"/>
            <p:extLst>
              <p:ext uri="{D42A27DB-BD31-4B8C-83A1-F6EECF244321}">
                <p14:modId xmlns:p14="http://schemas.microsoft.com/office/powerpoint/2010/main" val="3434034166"/>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6428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r>
              <a:rPr lang="en-ZA">
                <a:solidFill>
                  <a:srgbClr val="262626"/>
                </a:solidFill>
              </a:rPr>
              <a:t>Benefits of MOODLE</a:t>
            </a:r>
          </a:p>
        </p:txBody>
      </p:sp>
      <p:sp>
        <p:nvSpPr>
          <p:cNvPr id="9" name="Content Placeholder 2"/>
          <p:cNvSpPr>
            <a:spLocks noGrp="1"/>
          </p:cNvSpPr>
          <p:nvPr>
            <p:ph idx="1"/>
          </p:nvPr>
        </p:nvSpPr>
        <p:spPr>
          <a:xfrm>
            <a:off x="1295402" y="2556932"/>
            <a:ext cx="6256866" cy="3318936"/>
          </a:xfrm>
        </p:spPr>
        <p:txBody>
          <a:bodyPr>
            <a:normAutofit/>
          </a:bodyPr>
          <a:lstStyle/>
          <a:p>
            <a:pPr marL="0" indent="0">
              <a:buNone/>
            </a:pPr>
            <a:r>
              <a:rPr lang="en-ZA" b="1">
                <a:solidFill>
                  <a:srgbClr val="262626"/>
                </a:solidFill>
              </a:rPr>
              <a:t>4. Easy to Customize</a:t>
            </a:r>
          </a:p>
          <a:p>
            <a:pPr marL="0" indent="0">
              <a:buNone/>
            </a:pPr>
            <a:r>
              <a:rPr lang="en-US">
                <a:solidFill>
                  <a:srgbClr val="262626"/>
                </a:solidFill>
              </a:rPr>
              <a:t>Software platforms such as an LMS need customization to fit your organization’s requirements. You need your company name, logo, and your brand colors to make it look as your training management platform rather than a random website. Doing this with Moodle is quite easy. </a:t>
            </a:r>
            <a:endParaRPr lang="en-ZA">
              <a:solidFill>
                <a:srgbClr val="262626"/>
              </a:solidFill>
            </a:endParaRPr>
          </a:p>
          <a:p>
            <a:pPr marL="0" indent="0">
              <a:buNone/>
            </a:pPr>
            <a:endParaRPr lang="en-ZA">
              <a:solidFill>
                <a:srgbClr val="262626"/>
              </a:solidFill>
            </a:endParaRPr>
          </a:p>
        </p:txBody>
      </p:sp>
      <p:pic>
        <p:nvPicPr>
          <p:cNvPr id="10" name="Graphic 9" descr="Gears">
            <a:extLst>
              <a:ext uri="{FF2B5EF4-FFF2-40B4-BE49-F238E27FC236}">
                <a16:creationId xmlns:a16="http://schemas.microsoft.com/office/drawing/2014/main" id="{62DF8A66-3B26-8201-73C6-62D77E17D7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85026" y="2757636"/>
            <a:ext cx="2739728" cy="2739728"/>
          </a:xfrm>
          <a:prstGeom prst="rect">
            <a:avLst/>
          </a:prstGeom>
          <a:ln w="57150" cmpd="thickThin">
            <a:solidFill>
              <a:srgbClr val="7F7F7F"/>
            </a:solidFill>
            <a:miter lim="800000"/>
          </a:ln>
        </p:spPr>
      </p:pic>
    </p:spTree>
    <p:extLst>
      <p:ext uri="{BB962C8B-B14F-4D97-AF65-F5344CB8AC3E}">
        <p14:creationId xmlns:p14="http://schemas.microsoft.com/office/powerpoint/2010/main" val="209726646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322</TotalTime>
  <Words>725</Words>
  <Application>Microsoft Office PowerPoint</Application>
  <PresentationFormat>Widescreen</PresentationFormat>
  <Paragraphs>76</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Garamond</vt:lpstr>
      <vt:lpstr>Organic</vt:lpstr>
      <vt:lpstr>MOODLE : Enhancing Teaching and Learning</vt:lpstr>
      <vt:lpstr>OUTLINE </vt:lpstr>
      <vt:lpstr>What is MOODLE?</vt:lpstr>
      <vt:lpstr>How does the offline MOODLE work? </vt:lpstr>
      <vt:lpstr>Key Features of MOODLE </vt:lpstr>
      <vt:lpstr>Benefits of MOODLE </vt:lpstr>
      <vt:lpstr>Benefits of MOODLE</vt:lpstr>
      <vt:lpstr>Benefits of MOODLE</vt:lpstr>
      <vt:lpstr>Benefits of MOODLE</vt:lpstr>
      <vt:lpstr>Benefits of MOODLE</vt:lpstr>
      <vt:lpstr>What can you do using MOODLE? </vt:lpstr>
      <vt:lpstr>How Moodle Enhances Teaching and Learning? </vt:lpstr>
      <vt:lpstr>ACTIVITIES IN MOODLE </vt:lpstr>
      <vt:lpstr>Multiple Choice Question </vt:lpstr>
      <vt:lpstr>Short answer question </vt:lpstr>
      <vt:lpstr>Column matching question</vt:lpstr>
      <vt:lpstr>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Bathandwa Kholisa</dc:creator>
  <cp:lastModifiedBy>Patricia Nontobeko Nofumba</cp:lastModifiedBy>
  <cp:revision>19</cp:revision>
  <dcterms:created xsi:type="dcterms:W3CDTF">2024-08-22T11:43:39Z</dcterms:created>
  <dcterms:modified xsi:type="dcterms:W3CDTF">2024-08-24T16:25:52Z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900fedf-9168-4eee-9a24-49c824c30928_Enabled">
    <vt:lpwstr>true</vt:lpwstr>
  </property>
  <property fmtid="{D5CDD505-2E9C-101B-9397-08002B2CF9AE}" pid="3" name="MSIP_Label_a900fedf-9168-4eee-9a24-49c824c30928_SetDate">
    <vt:lpwstr>2024-08-24T16:24:55Z</vt:lpwstr>
  </property>
  <property fmtid="{D5CDD505-2E9C-101B-9397-08002B2CF9AE}" pid="4" name="MSIP_Label_a900fedf-9168-4eee-9a24-49c824c30928_Method">
    <vt:lpwstr>Standard</vt:lpwstr>
  </property>
  <property fmtid="{D5CDD505-2E9C-101B-9397-08002B2CF9AE}" pid="5" name="MSIP_Label_a900fedf-9168-4eee-9a24-49c824c30928_Name">
    <vt:lpwstr>defa4170-0d19-0005-0004-bc88714345d2</vt:lpwstr>
  </property>
  <property fmtid="{D5CDD505-2E9C-101B-9397-08002B2CF9AE}" pid="6" name="MSIP_Label_a900fedf-9168-4eee-9a24-49c824c30928_SiteId">
    <vt:lpwstr>213a6ffd-8132-4e6c-be0a-e66871ad406b</vt:lpwstr>
  </property>
  <property fmtid="{D5CDD505-2E9C-101B-9397-08002B2CF9AE}" pid="7" name="MSIP_Label_a900fedf-9168-4eee-9a24-49c824c30928_ActionId">
    <vt:lpwstr>c9e646d5-a3be-4576-8c6b-571c7e5153b2</vt:lpwstr>
  </property>
  <property fmtid="{D5CDD505-2E9C-101B-9397-08002B2CF9AE}" pid="8" name="MSIP_Label_a900fedf-9168-4eee-9a24-49c824c30928_ContentBits">
    <vt:lpwstr>0</vt:lpwstr>
  </property>
</Properties>
</file>